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72" r:id="rId5"/>
    <p:sldId id="273" r:id="rId6"/>
    <p:sldId id="286" r:id="rId7"/>
    <p:sldId id="261" r:id="rId8"/>
    <p:sldId id="278" r:id="rId9"/>
    <p:sldId id="279" r:id="rId10"/>
    <p:sldId id="280" r:id="rId11"/>
    <p:sldId id="281" r:id="rId12"/>
    <p:sldId id="287" r:id="rId13"/>
    <p:sldId id="288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F270FA-9CB5-4CEA-9200-84A2B445BB6F}" v="15" dt="2023-05-04T14:44:50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evor Guiles" userId="23510a6ddb9179a9" providerId="LiveId" clId="{47F270FA-9CB5-4CEA-9200-84A2B445BB6F}"/>
    <pc:docChg chg="undo custSel addSld delSld modSld">
      <pc:chgData name="Trevor Guiles" userId="23510a6ddb9179a9" providerId="LiveId" clId="{47F270FA-9CB5-4CEA-9200-84A2B445BB6F}" dt="2023-05-04T14:45:06.091" v="131" actId="47"/>
      <pc:docMkLst>
        <pc:docMk/>
      </pc:docMkLst>
      <pc:sldChg chg="modSp mod">
        <pc:chgData name="Trevor Guiles" userId="23510a6ddb9179a9" providerId="LiveId" clId="{47F270FA-9CB5-4CEA-9200-84A2B445BB6F}" dt="2023-05-04T14:25:55.239" v="56" actId="20577"/>
        <pc:sldMkLst>
          <pc:docMk/>
          <pc:sldMk cId="2613491905" sldId="256"/>
        </pc:sldMkLst>
        <pc:spChg chg="mod">
          <ac:chgData name="Trevor Guiles" userId="23510a6ddb9179a9" providerId="LiveId" clId="{47F270FA-9CB5-4CEA-9200-84A2B445BB6F}" dt="2023-05-04T14:25:55.239" v="56" actId="20577"/>
          <ac:spMkLst>
            <pc:docMk/>
            <pc:sldMk cId="2613491905" sldId="256"/>
            <ac:spMk id="2" creationId="{871AF6FE-B0D6-9A47-D8BC-F770B824C51F}"/>
          </ac:spMkLst>
        </pc:spChg>
        <pc:spChg chg="mod">
          <ac:chgData name="Trevor Guiles" userId="23510a6ddb9179a9" providerId="LiveId" clId="{47F270FA-9CB5-4CEA-9200-84A2B445BB6F}" dt="2023-05-04T14:15:15.009" v="52" actId="20577"/>
          <ac:spMkLst>
            <pc:docMk/>
            <pc:sldMk cId="2613491905" sldId="256"/>
            <ac:spMk id="3" creationId="{A5A97D95-630C-2B43-2695-BC874E2B826B}"/>
          </ac:spMkLst>
        </pc:spChg>
      </pc:sldChg>
      <pc:sldChg chg="modSp mod">
        <pc:chgData name="Trevor Guiles" userId="23510a6ddb9179a9" providerId="LiveId" clId="{47F270FA-9CB5-4CEA-9200-84A2B445BB6F}" dt="2023-05-04T14:31:27.819" v="59" actId="115"/>
        <pc:sldMkLst>
          <pc:docMk/>
          <pc:sldMk cId="4210886378" sldId="259"/>
        </pc:sldMkLst>
        <pc:spChg chg="mod">
          <ac:chgData name="Trevor Guiles" userId="23510a6ddb9179a9" providerId="LiveId" clId="{47F270FA-9CB5-4CEA-9200-84A2B445BB6F}" dt="2023-05-04T14:31:27.819" v="59" actId="115"/>
          <ac:spMkLst>
            <pc:docMk/>
            <pc:sldMk cId="4210886378" sldId="259"/>
            <ac:spMk id="2" creationId="{871AF6FE-B0D6-9A47-D8BC-F770B824C51F}"/>
          </ac:spMkLst>
        </pc:spChg>
      </pc:sldChg>
      <pc:sldChg chg="modSp mod">
        <pc:chgData name="Trevor Guiles" userId="23510a6ddb9179a9" providerId="LiveId" clId="{47F270FA-9CB5-4CEA-9200-84A2B445BB6F}" dt="2023-05-04T14:31:46.127" v="62" actId="115"/>
        <pc:sldMkLst>
          <pc:docMk/>
          <pc:sldMk cId="3666587956" sldId="272"/>
        </pc:sldMkLst>
        <pc:spChg chg="mod">
          <ac:chgData name="Trevor Guiles" userId="23510a6ddb9179a9" providerId="LiveId" clId="{47F270FA-9CB5-4CEA-9200-84A2B445BB6F}" dt="2023-05-04T14:31:46.127" v="62" actId="115"/>
          <ac:spMkLst>
            <pc:docMk/>
            <pc:sldMk cId="3666587956" sldId="272"/>
            <ac:spMk id="2" creationId="{871AF6FE-B0D6-9A47-D8BC-F770B824C51F}"/>
          </ac:spMkLst>
        </pc:spChg>
      </pc:sldChg>
      <pc:sldChg chg="modSp mod">
        <pc:chgData name="Trevor Guiles" userId="23510a6ddb9179a9" providerId="LiveId" clId="{47F270FA-9CB5-4CEA-9200-84A2B445BB6F}" dt="2023-05-04T14:32:13.243" v="67" actId="115"/>
        <pc:sldMkLst>
          <pc:docMk/>
          <pc:sldMk cId="1743381571" sldId="273"/>
        </pc:sldMkLst>
        <pc:spChg chg="mod">
          <ac:chgData name="Trevor Guiles" userId="23510a6ddb9179a9" providerId="LiveId" clId="{47F270FA-9CB5-4CEA-9200-84A2B445BB6F}" dt="2023-05-04T14:32:13.243" v="67" actId="115"/>
          <ac:spMkLst>
            <pc:docMk/>
            <pc:sldMk cId="1743381571" sldId="273"/>
            <ac:spMk id="2" creationId="{871AF6FE-B0D6-9A47-D8BC-F770B824C51F}"/>
          </ac:spMkLst>
        </pc:spChg>
        <pc:picChg chg="mod">
          <ac:chgData name="Trevor Guiles" userId="23510a6ddb9179a9" providerId="LiveId" clId="{47F270FA-9CB5-4CEA-9200-84A2B445BB6F}" dt="2023-05-04T14:31:51.930" v="64" actId="1076"/>
          <ac:picMkLst>
            <pc:docMk/>
            <pc:sldMk cId="1743381571" sldId="273"/>
            <ac:picMk id="5" creationId="{BDBB3A76-7790-E514-614C-ABA74E6DBBF2}"/>
          </ac:picMkLst>
        </pc:picChg>
      </pc:sldChg>
      <pc:sldChg chg="modSp mod">
        <pc:chgData name="Trevor Guiles" userId="23510a6ddb9179a9" providerId="LiveId" clId="{47F270FA-9CB5-4CEA-9200-84A2B445BB6F}" dt="2023-05-04T14:43:02.557" v="120"/>
        <pc:sldMkLst>
          <pc:docMk/>
          <pc:sldMk cId="2270578673" sldId="278"/>
        </pc:sldMkLst>
        <pc:spChg chg="mod">
          <ac:chgData name="Trevor Guiles" userId="23510a6ddb9179a9" providerId="LiveId" clId="{47F270FA-9CB5-4CEA-9200-84A2B445BB6F}" dt="2023-05-04T14:43:02.557" v="120"/>
          <ac:spMkLst>
            <pc:docMk/>
            <pc:sldMk cId="2270578673" sldId="278"/>
            <ac:spMk id="2" creationId="{871AF6FE-B0D6-9A47-D8BC-F770B824C51F}"/>
          </ac:spMkLst>
        </pc:spChg>
      </pc:sldChg>
      <pc:sldChg chg="modSp mod">
        <pc:chgData name="Trevor Guiles" userId="23510a6ddb9179a9" providerId="LiveId" clId="{47F270FA-9CB5-4CEA-9200-84A2B445BB6F}" dt="2023-05-04T14:43:15.047" v="121"/>
        <pc:sldMkLst>
          <pc:docMk/>
          <pc:sldMk cId="1279845052" sldId="279"/>
        </pc:sldMkLst>
        <pc:spChg chg="mod">
          <ac:chgData name="Trevor Guiles" userId="23510a6ddb9179a9" providerId="LiveId" clId="{47F270FA-9CB5-4CEA-9200-84A2B445BB6F}" dt="2023-05-04T14:43:15.047" v="121"/>
          <ac:spMkLst>
            <pc:docMk/>
            <pc:sldMk cId="1279845052" sldId="279"/>
            <ac:spMk id="2" creationId="{871AF6FE-B0D6-9A47-D8BC-F770B824C51F}"/>
          </ac:spMkLst>
        </pc:spChg>
      </pc:sldChg>
      <pc:sldChg chg="modSp mod">
        <pc:chgData name="Trevor Guiles" userId="23510a6ddb9179a9" providerId="LiveId" clId="{47F270FA-9CB5-4CEA-9200-84A2B445BB6F}" dt="2023-05-04T14:43:27.947" v="122"/>
        <pc:sldMkLst>
          <pc:docMk/>
          <pc:sldMk cId="558029138" sldId="280"/>
        </pc:sldMkLst>
        <pc:spChg chg="mod">
          <ac:chgData name="Trevor Guiles" userId="23510a6ddb9179a9" providerId="LiveId" clId="{47F270FA-9CB5-4CEA-9200-84A2B445BB6F}" dt="2023-05-04T14:43:27.947" v="122"/>
          <ac:spMkLst>
            <pc:docMk/>
            <pc:sldMk cId="558029138" sldId="280"/>
            <ac:spMk id="2" creationId="{871AF6FE-B0D6-9A47-D8BC-F770B824C51F}"/>
          </ac:spMkLst>
        </pc:spChg>
      </pc:sldChg>
      <pc:sldChg chg="modSp mod">
        <pc:chgData name="Trevor Guiles" userId="23510a6ddb9179a9" providerId="LiveId" clId="{47F270FA-9CB5-4CEA-9200-84A2B445BB6F}" dt="2023-05-04T14:43:50.068" v="126"/>
        <pc:sldMkLst>
          <pc:docMk/>
          <pc:sldMk cId="1106621079" sldId="281"/>
        </pc:sldMkLst>
        <pc:spChg chg="mod">
          <ac:chgData name="Trevor Guiles" userId="23510a6ddb9179a9" providerId="LiveId" clId="{47F270FA-9CB5-4CEA-9200-84A2B445BB6F}" dt="2023-05-04T14:43:50.068" v="126"/>
          <ac:spMkLst>
            <pc:docMk/>
            <pc:sldMk cId="1106621079" sldId="281"/>
            <ac:spMk id="2" creationId="{871AF6FE-B0D6-9A47-D8BC-F770B824C51F}"/>
          </ac:spMkLst>
        </pc:spChg>
      </pc:sldChg>
      <pc:sldChg chg="addSp modSp add del mod modAnim chgLayout">
        <pc:chgData name="Trevor Guiles" userId="23510a6ddb9179a9" providerId="LiveId" clId="{47F270FA-9CB5-4CEA-9200-84A2B445BB6F}" dt="2023-05-04T14:45:06.091" v="131" actId="47"/>
        <pc:sldMkLst>
          <pc:docMk/>
          <pc:sldMk cId="290511591" sldId="282"/>
        </pc:sldMkLst>
        <pc:spChg chg="mod ord">
          <ac:chgData name="Trevor Guiles" userId="23510a6ddb9179a9" providerId="LiveId" clId="{47F270FA-9CB5-4CEA-9200-84A2B445BB6F}" dt="2023-05-04T14:32:55.110" v="73" actId="404"/>
          <ac:spMkLst>
            <pc:docMk/>
            <pc:sldMk cId="290511591" sldId="282"/>
            <ac:spMk id="2" creationId="{871AF6FE-B0D6-9A47-D8BC-F770B824C51F}"/>
          </ac:spMkLst>
        </pc:spChg>
        <pc:spChg chg="add mod ord">
          <ac:chgData name="Trevor Guiles" userId="23510a6ddb9179a9" providerId="LiveId" clId="{47F270FA-9CB5-4CEA-9200-84A2B445BB6F}" dt="2023-05-04T14:37:01.755" v="119" actId="27636"/>
          <ac:spMkLst>
            <pc:docMk/>
            <pc:sldMk cId="290511591" sldId="282"/>
            <ac:spMk id="3" creationId="{579DC8D5-7DDA-BC9C-D889-10C9790461CF}"/>
          </ac:spMkLst>
        </pc:spChg>
      </pc:sldChg>
      <pc:sldChg chg="del">
        <pc:chgData name="Trevor Guiles" userId="23510a6ddb9179a9" providerId="LiveId" clId="{47F270FA-9CB5-4CEA-9200-84A2B445BB6F}" dt="2023-05-04T14:14:39.823" v="0" actId="47"/>
        <pc:sldMkLst>
          <pc:docMk/>
          <pc:sldMk cId="570138283" sldId="282"/>
        </pc:sldMkLst>
      </pc:sldChg>
      <pc:sldChg chg="new del">
        <pc:chgData name="Trevor Guiles" userId="23510a6ddb9179a9" providerId="LiveId" clId="{47F270FA-9CB5-4CEA-9200-84A2B445BB6F}" dt="2023-05-04T14:32:36.474" v="69" actId="680"/>
        <pc:sldMkLst>
          <pc:docMk/>
          <pc:sldMk cId="3304903816" sldId="282"/>
        </pc:sldMkLst>
      </pc:sldChg>
      <pc:sldChg chg="modSp add del mod modAnim">
        <pc:chgData name="Trevor Guiles" userId="23510a6ddb9179a9" providerId="LiveId" clId="{47F270FA-9CB5-4CEA-9200-84A2B445BB6F}" dt="2023-05-04T14:45:00.771" v="130" actId="47"/>
        <pc:sldMkLst>
          <pc:docMk/>
          <pc:sldMk cId="3022046112" sldId="283"/>
        </pc:sldMkLst>
        <pc:spChg chg="mod">
          <ac:chgData name="Trevor Guiles" userId="23510a6ddb9179a9" providerId="LiveId" clId="{47F270FA-9CB5-4CEA-9200-84A2B445BB6F}" dt="2023-05-04T14:36:48.001" v="117" actId="255"/>
          <ac:spMkLst>
            <pc:docMk/>
            <pc:sldMk cId="3022046112" sldId="283"/>
            <ac:spMk id="3" creationId="{579DC8D5-7DDA-BC9C-D889-10C9790461CF}"/>
          </ac:spMkLst>
        </pc:spChg>
      </pc:sldChg>
      <pc:sldChg chg="del">
        <pc:chgData name="Trevor Guiles" userId="23510a6ddb9179a9" providerId="LiveId" clId="{47F270FA-9CB5-4CEA-9200-84A2B445BB6F}" dt="2023-05-04T14:14:39.823" v="0" actId="47"/>
        <pc:sldMkLst>
          <pc:docMk/>
          <pc:sldMk cId="3452064480" sldId="283"/>
        </pc:sldMkLst>
      </pc:sldChg>
      <pc:sldChg chg="del">
        <pc:chgData name="Trevor Guiles" userId="23510a6ddb9179a9" providerId="LiveId" clId="{47F270FA-9CB5-4CEA-9200-84A2B445BB6F}" dt="2023-05-04T14:14:43.424" v="1" actId="47"/>
        <pc:sldMkLst>
          <pc:docMk/>
          <pc:sldMk cId="675224431" sldId="284"/>
        </pc:sldMkLst>
      </pc:sldChg>
      <pc:sldChg chg="modSp add del mod modAnim">
        <pc:chgData name="Trevor Guiles" userId="23510a6ddb9179a9" providerId="LiveId" clId="{47F270FA-9CB5-4CEA-9200-84A2B445BB6F}" dt="2023-05-04T14:45:00.771" v="130" actId="47"/>
        <pc:sldMkLst>
          <pc:docMk/>
          <pc:sldMk cId="2464079638" sldId="284"/>
        </pc:sldMkLst>
        <pc:spChg chg="mod">
          <ac:chgData name="Trevor Guiles" userId="23510a6ddb9179a9" providerId="LiveId" clId="{47F270FA-9CB5-4CEA-9200-84A2B445BB6F}" dt="2023-05-04T14:36:36.583" v="114" actId="255"/>
          <ac:spMkLst>
            <pc:docMk/>
            <pc:sldMk cId="2464079638" sldId="284"/>
            <ac:spMk id="3" creationId="{579DC8D5-7DDA-BC9C-D889-10C9790461CF}"/>
          </ac:spMkLst>
        </pc:spChg>
      </pc:sldChg>
      <pc:sldChg chg="modSp add del modAnim">
        <pc:chgData name="Trevor Guiles" userId="23510a6ddb9179a9" providerId="LiveId" clId="{47F270FA-9CB5-4CEA-9200-84A2B445BB6F}" dt="2023-05-04T14:45:00.771" v="130" actId="47"/>
        <pc:sldMkLst>
          <pc:docMk/>
          <pc:sldMk cId="690602427" sldId="285"/>
        </pc:sldMkLst>
        <pc:spChg chg="mod">
          <ac:chgData name="Trevor Guiles" userId="23510a6ddb9179a9" providerId="LiveId" clId="{47F270FA-9CB5-4CEA-9200-84A2B445BB6F}" dt="2023-05-04T14:36:02.662" v="105" actId="6549"/>
          <ac:spMkLst>
            <pc:docMk/>
            <pc:sldMk cId="690602427" sldId="285"/>
            <ac:spMk id="3" creationId="{579DC8D5-7DDA-BC9C-D889-10C9790461CF}"/>
          </ac:spMkLst>
        </pc:spChg>
      </pc:sldChg>
      <pc:sldChg chg="del">
        <pc:chgData name="Trevor Guiles" userId="23510a6ddb9179a9" providerId="LiveId" clId="{47F270FA-9CB5-4CEA-9200-84A2B445BB6F}" dt="2023-05-04T14:14:43.424" v="1" actId="47"/>
        <pc:sldMkLst>
          <pc:docMk/>
          <pc:sldMk cId="1497619101" sldId="285"/>
        </pc:sldMkLst>
      </pc:sldChg>
      <pc:sldChg chg="del">
        <pc:chgData name="Trevor Guiles" userId="23510a6ddb9179a9" providerId="LiveId" clId="{47F270FA-9CB5-4CEA-9200-84A2B445BB6F}" dt="2023-05-04T14:14:46.296" v="2" actId="47"/>
        <pc:sldMkLst>
          <pc:docMk/>
          <pc:sldMk cId="1293118411" sldId="286"/>
        </pc:sldMkLst>
      </pc:sldChg>
      <pc:sldChg chg="add">
        <pc:chgData name="Trevor Guiles" userId="23510a6ddb9179a9" providerId="LiveId" clId="{47F270FA-9CB5-4CEA-9200-84A2B445BB6F}" dt="2023-05-04T14:35:50.607" v="104" actId="2890"/>
        <pc:sldMkLst>
          <pc:docMk/>
          <pc:sldMk cId="2124701022" sldId="286"/>
        </pc:sldMkLst>
      </pc:sldChg>
      <pc:sldChg chg="modSp add mod">
        <pc:chgData name="Trevor Guiles" userId="23510a6ddb9179a9" providerId="LiveId" clId="{47F270FA-9CB5-4CEA-9200-84A2B445BB6F}" dt="2023-05-04T14:44:02.068" v="127"/>
        <pc:sldMkLst>
          <pc:docMk/>
          <pc:sldMk cId="1534428001" sldId="287"/>
        </pc:sldMkLst>
        <pc:spChg chg="mod">
          <ac:chgData name="Trevor Guiles" userId="23510a6ddb9179a9" providerId="LiveId" clId="{47F270FA-9CB5-4CEA-9200-84A2B445BB6F}" dt="2023-05-04T14:44:02.068" v="127"/>
          <ac:spMkLst>
            <pc:docMk/>
            <pc:sldMk cId="1534428001" sldId="287"/>
            <ac:spMk id="2" creationId="{871AF6FE-B0D6-9A47-D8BC-F770B824C51F}"/>
          </ac:spMkLst>
        </pc:spChg>
      </pc:sldChg>
      <pc:sldChg chg="del">
        <pc:chgData name="Trevor Guiles" userId="23510a6ddb9179a9" providerId="LiveId" clId="{47F270FA-9CB5-4CEA-9200-84A2B445BB6F}" dt="2023-05-04T14:14:46.296" v="2" actId="47"/>
        <pc:sldMkLst>
          <pc:docMk/>
          <pc:sldMk cId="4145205617" sldId="287"/>
        </pc:sldMkLst>
      </pc:sldChg>
      <pc:sldChg chg="modSp add mod">
        <pc:chgData name="Trevor Guiles" userId="23510a6ddb9179a9" providerId="LiveId" clId="{47F270FA-9CB5-4CEA-9200-84A2B445BB6F}" dt="2023-05-04T14:44:12.613" v="128"/>
        <pc:sldMkLst>
          <pc:docMk/>
          <pc:sldMk cId="1165843355" sldId="288"/>
        </pc:sldMkLst>
        <pc:spChg chg="mod">
          <ac:chgData name="Trevor Guiles" userId="23510a6ddb9179a9" providerId="LiveId" clId="{47F270FA-9CB5-4CEA-9200-84A2B445BB6F}" dt="2023-05-04T14:44:12.613" v="128"/>
          <ac:spMkLst>
            <pc:docMk/>
            <pc:sldMk cId="1165843355" sldId="288"/>
            <ac:spMk id="2" creationId="{871AF6FE-B0D6-9A47-D8BC-F770B824C51F}"/>
          </ac:spMkLst>
        </pc:spChg>
      </pc:sldChg>
      <pc:sldChg chg="modSp add mod">
        <pc:chgData name="Trevor Guiles" userId="23510a6ddb9179a9" providerId="LiveId" clId="{47F270FA-9CB5-4CEA-9200-84A2B445BB6F}" dt="2023-05-04T14:44:23.211" v="129"/>
        <pc:sldMkLst>
          <pc:docMk/>
          <pc:sldMk cId="2138822958" sldId="289"/>
        </pc:sldMkLst>
        <pc:spChg chg="mod">
          <ac:chgData name="Trevor Guiles" userId="23510a6ddb9179a9" providerId="LiveId" clId="{47F270FA-9CB5-4CEA-9200-84A2B445BB6F}" dt="2023-05-04T14:44:23.211" v="129"/>
          <ac:spMkLst>
            <pc:docMk/>
            <pc:sldMk cId="2138822958" sldId="289"/>
            <ac:spMk id="2" creationId="{871AF6FE-B0D6-9A47-D8BC-F770B824C51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88C8-9AA2-25D7-9D66-53AECA82B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CFBA9A-451F-1E4F-5228-B6B0C4827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CD90D-0724-EB19-4148-3F1B6631F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C165D-EF37-C3BE-B80E-698FF98A1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CDCA9-A4BF-D6FE-63A3-254369F17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0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A9E7-2261-EC10-014E-B69E05A0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087FA6-7E5B-90AE-ACFE-193E900BB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C723C-D55C-101A-B0ED-CE158BBE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A5086-185F-DA5D-CB54-833BC2B6C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59804-888B-147C-88DA-1F9336A8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0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FDCA43-111B-6921-9910-F4BE02EDB3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8418F-E836-8589-F97B-8F8D0D4DC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7B1BC-C866-D988-C730-2777E780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D9557-EE93-3B8C-2B29-9AA68B82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E94A2-C80B-305D-1810-06D00EBB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7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FB44-36B5-0AE5-9384-01B932D81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0043E-F6AD-9943-826B-B0046342D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9EBB9-1787-ED24-851D-7CEE2970B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49088-C2D9-1914-DE91-92BE1CD98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9AE0A-AB37-9E4B-18ED-B0BC1C38F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5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12D5-07ED-ADD0-1CF5-26AA4271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A47A4-5518-97E4-0F4D-50BB2AA94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610CA-FE70-A798-0A17-74E2DDB61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09BAC-D01B-D278-EF5A-0CB07FF6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38D28-86FC-9CDF-841D-0AF15E3B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1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63730-2F22-DF92-3A2F-6DD237629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2FD0D-1C0A-1021-591C-83BC5A478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78E5F-1744-81B5-F84E-01DDE1889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D5B26-8D28-FA9D-12DF-1575FF3C3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9C327-01A1-1784-7B22-631DA81F3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5EF80-8906-FB37-711E-00574226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3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B281D-C476-5B04-90F3-7A600B6C5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39FEB-EB9C-481E-3600-A0CD3B426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536EE-620F-38D4-85B4-136E78D88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51134B-02C8-74EC-AD00-BC9D23357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9CEDBF-D932-AF0A-2B80-65A6C55CA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31FFD9-BDD1-99A7-7E66-DA02E3AA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26B6D6-EE75-783E-7D0A-44330385A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BEBEB5-1375-433A-2980-66947D27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6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DAE8F-23C9-657E-C2C0-E0264B7F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89E6D-0AF9-1878-EE96-827B4852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B9DF9-B321-F71E-7F95-6DB8AAF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E3FFE-48B1-C2DE-A94B-8ECF476F4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8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F32CE3-F8CC-CD30-3642-FF155EC6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DFAEA5-56A2-4AA9-7776-9A84A6861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3C5F0-01A7-7B1F-1B44-93259BD4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2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208F6-ECDA-A30C-9C6A-1E20C882E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18CA3-00FA-D9DF-1C62-32AA9CA5B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EF9C7-8EA0-2E8F-3909-469328598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99E94-CA9E-E210-32DA-22B1417D0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75CBD-511B-A37B-A221-169DEA2B8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B68E1-E1B0-5B41-4E55-8CDF520C8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5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B5B5-AEDA-C210-F161-14D0B4D04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7D1644-6401-4440-E9B7-D6023AF0E8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EFE3B-B839-F09A-21D6-7EB2AE960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6E04C-8F0E-C41D-4C9B-01A4BB58C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72F54-6922-BF7D-8AF8-A1DA91ED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E22F3-7754-C569-9023-B39C53DD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5AB30-5487-DEEF-9DAF-10F45F5A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D256C-8CD4-2865-D18A-E3FC9F82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89515-F529-1932-E6B5-A0F7779BB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D2EAA-E2C7-444F-9014-1DC723534FD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79F6C-AFAA-E4DA-76C2-68012BF67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32030-036B-2F0F-E133-10DA1C67E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5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ntainer&#10;&#10;Description automatically generated">
            <a:extLst>
              <a:ext uri="{FF2B5EF4-FFF2-40B4-BE49-F238E27FC236}">
                <a16:creationId xmlns:a16="http://schemas.microsoft.com/office/drawing/2014/main" id="{657A3D9B-DD81-F776-C464-44AA8DEA9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59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Follow God’s principals!</a:t>
            </a:r>
            <a:endParaRPr lang="en-US" sz="66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29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Diligently, consistently read God’s Word!</a:t>
            </a:r>
            <a:endParaRPr lang="en-US" sz="66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621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Follow God’s plan, not my own!</a:t>
            </a:r>
            <a:endParaRPr lang="en-US" sz="66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42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Change my behavior to match His will!</a:t>
            </a:r>
            <a:endParaRPr lang="en-US" sz="66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843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Obey God’s Word!</a:t>
            </a:r>
            <a:endParaRPr lang="en-US" sz="66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822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960" y="486561"/>
            <a:ext cx="11216081" cy="3900881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The Power of God's Plan:</a:t>
            </a:r>
            <a:b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</a:br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Trust God for Your Health </a:t>
            </a:r>
            <a:r>
              <a:rPr lang="en-US" sz="660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and Well-being</a:t>
            </a:r>
            <a:endParaRPr lang="en-US" sz="6600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A97D95-630C-2B43-2695-BC874E2B8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74002"/>
            <a:ext cx="9144000" cy="10983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Stencil" panose="040409050D0802020404" pitchFamily="82" charset="0"/>
              </a:rPr>
              <a:t>Exodus 15:22-29</a:t>
            </a:r>
          </a:p>
        </p:txBody>
      </p:sp>
    </p:spTree>
    <p:extLst>
      <p:ext uri="{BB962C8B-B14F-4D97-AF65-F5344CB8AC3E}">
        <p14:creationId xmlns:p14="http://schemas.microsoft.com/office/powerpoint/2010/main" val="2613491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Their </a:t>
            </a:r>
            <a:r>
              <a:rPr lang="en-US" sz="6600" u="sng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response</a:t>
            </a:r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 to physical </a:t>
            </a:r>
            <a:r>
              <a:rPr lang="en-US" sz="6600" u="sng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hardship</a:t>
            </a:r>
          </a:p>
        </p:txBody>
      </p:sp>
    </p:spTree>
    <p:extLst>
      <p:ext uri="{BB962C8B-B14F-4D97-AF65-F5344CB8AC3E}">
        <p14:creationId xmlns:p14="http://schemas.microsoft.com/office/powerpoint/2010/main" val="4210886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God’s </a:t>
            </a:r>
            <a:r>
              <a:rPr lang="en-US" sz="6600" u="sng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provision</a:t>
            </a:r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 for their </a:t>
            </a:r>
            <a:r>
              <a:rPr lang="en-US" sz="6600" u="sng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need</a:t>
            </a:r>
          </a:p>
        </p:txBody>
      </p:sp>
    </p:spTree>
    <p:extLst>
      <p:ext uri="{BB962C8B-B14F-4D97-AF65-F5344CB8AC3E}">
        <p14:creationId xmlns:p14="http://schemas.microsoft.com/office/powerpoint/2010/main" val="3666587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God’s </a:t>
            </a:r>
            <a:r>
              <a:rPr lang="en-US" sz="6600" u="sng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principal</a:t>
            </a:r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 for continued </a:t>
            </a:r>
            <a:r>
              <a:rPr lang="en-US" sz="6600" u="sng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well-being</a:t>
            </a:r>
          </a:p>
        </p:txBody>
      </p:sp>
    </p:spTree>
    <p:extLst>
      <p:ext uri="{BB962C8B-B14F-4D97-AF65-F5344CB8AC3E}">
        <p14:creationId xmlns:p14="http://schemas.microsoft.com/office/powerpoint/2010/main" val="1743381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God’s </a:t>
            </a:r>
            <a:r>
              <a:rPr lang="en-US" sz="5400" u="sng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principal</a:t>
            </a:r>
            <a:r>
              <a:rPr lang="en-US" sz="54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 for continued </a:t>
            </a:r>
            <a:r>
              <a:rPr lang="en-US" sz="5400" u="sng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well-being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DC8D5-7DDA-BC9C-D889-10C979046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endParaRPr lang="en-US" sz="5400" b="1" dirty="0"/>
          </a:p>
          <a:p>
            <a:pPr marL="514350" indent="-514350">
              <a:buFont typeface="+mj-lt"/>
              <a:buAutoNum type="arabicPeriod"/>
            </a:pPr>
            <a:r>
              <a:rPr lang="en-US" sz="5400" b="1" dirty="0"/>
              <a:t>Diligently listen to the LORD’s voice.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b="1" dirty="0"/>
              <a:t>Do what God deems to be right.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b="1" dirty="0"/>
              <a:t>Pay attention to His commandments.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b="1" dirty="0"/>
              <a:t>Obey His rules.</a:t>
            </a:r>
          </a:p>
        </p:txBody>
      </p:sp>
    </p:spTree>
    <p:extLst>
      <p:ext uri="{BB962C8B-B14F-4D97-AF65-F5344CB8AC3E}">
        <p14:creationId xmlns:p14="http://schemas.microsoft.com/office/powerpoint/2010/main" val="2124701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How does that apply to me?</a:t>
            </a:r>
            <a:endParaRPr lang="en-US" sz="115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64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How do I respond to physical hardship?</a:t>
            </a:r>
            <a:endParaRPr lang="en-US" sz="66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578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God has a plan! I need to seek His plan!</a:t>
            </a:r>
            <a:endParaRPr lang="en-US" sz="66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845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119</Words>
  <Application>Microsoft Office PowerPoint</Application>
  <PresentationFormat>Widescreen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Stencil</vt:lpstr>
      <vt:lpstr>Office Theme</vt:lpstr>
      <vt:lpstr>PowerPoint Presentation</vt:lpstr>
      <vt:lpstr>The Power of God's Plan: Trust God for Your Health and Well-being</vt:lpstr>
      <vt:lpstr>Their response to physical hardship</vt:lpstr>
      <vt:lpstr>God’s provision for their need</vt:lpstr>
      <vt:lpstr>God’s principal for continued well-being</vt:lpstr>
      <vt:lpstr>God’s principal for continued well-being</vt:lpstr>
      <vt:lpstr>How does that apply to me?</vt:lpstr>
      <vt:lpstr>How do I respond to physical hardship?</vt:lpstr>
      <vt:lpstr>God has a plan! I need to seek His plan!</vt:lpstr>
      <vt:lpstr>Follow God’s principals!</vt:lpstr>
      <vt:lpstr>Diligently, consistently read God’s Word!</vt:lpstr>
      <vt:lpstr>Follow God’s plan, not my own!</vt:lpstr>
      <vt:lpstr>Change my behavior to match His will!</vt:lpstr>
      <vt:lpstr>Obey God’s Word!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Guiles</dc:creator>
  <cp:lastModifiedBy>Trevor Guiles</cp:lastModifiedBy>
  <cp:revision>15</cp:revision>
  <dcterms:created xsi:type="dcterms:W3CDTF">2023-01-08T02:43:49Z</dcterms:created>
  <dcterms:modified xsi:type="dcterms:W3CDTF">2023-05-04T14:45:08Z</dcterms:modified>
</cp:coreProperties>
</file>