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88498-2927-42E2-A51A-271E1521195D}" v="4" dt="2023-01-08T17:59:30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88C8-9AA2-25D7-9D66-53AECA82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FBA9A-451F-1E4F-5228-B6B0C4827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D90D-0724-EB19-4148-3F1B663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165D-EF37-C3BE-B80E-698FF98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DCA9-A4BF-D6FE-63A3-254369F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A9E7-2261-EC10-014E-B69E05A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87FA6-7E5B-90AE-ACFE-193E900B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723C-D55C-101A-B0ED-CE158BBE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5086-185F-DA5D-CB54-833BC2B6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9804-888B-147C-88DA-1F9336A8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DCA43-111B-6921-9910-F4BE02EDB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8418F-E836-8589-F97B-8F8D0D4DC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B1BC-C866-D988-C730-2777E780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9557-EE93-3B8C-2B29-9AA68B82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94A2-C80B-305D-1810-06D00EBB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FB44-36B5-0AE5-9384-01B932D8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043E-F6AD-9943-826B-B0046342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EBB9-1787-ED24-851D-7CEE2970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9088-C2D9-1914-DE91-92BE1CD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AE0A-AB37-9E4B-18ED-B0BC1C38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12D5-07ED-ADD0-1CF5-26AA4271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A47A4-5518-97E4-0F4D-50BB2AA9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10CA-FE70-A798-0A17-74E2DDB6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BAC-D01B-D278-EF5A-0CB07FF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8D28-86FC-9CDF-841D-0AF15E3B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3730-2F22-DF92-3A2F-6DD23762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FD0D-1C0A-1021-591C-83BC5A478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78E5F-1744-81B5-F84E-01DDE188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5B26-8D28-FA9D-12DF-1575FF3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C327-01A1-1784-7B22-631DA81F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F80-8906-FB37-711E-00574226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281D-C476-5B04-90F3-7A600B6C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39FEB-EB9C-481E-3600-A0CD3B42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36EE-620F-38D4-85B4-136E78D88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1134B-02C8-74EC-AD00-BC9D23357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CEDBF-D932-AF0A-2B80-65A6C55CA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1FFD9-BDD1-99A7-7E66-DA02E3AA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6B6D6-EE75-783E-7D0A-44330385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EBEB5-1375-433A-2980-66947D27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AE8F-23C9-657E-C2C0-E0264B7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89E6D-0AF9-1878-EE96-827B4852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B9DF9-B321-F71E-7F95-6DB8AAF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3FFE-48B1-C2DE-A94B-8ECF476F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32CE3-F8CC-CD30-3642-FF155EC6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FAEA5-56A2-4AA9-7776-9A84A686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C5F0-01A7-7B1F-1B44-93259BD4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08F6-ECDA-A30C-9C6A-1E20C882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8CA3-00FA-D9DF-1C62-32AA9CA5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F9C7-8EA0-2E8F-3909-46932859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99E94-CA9E-E210-32DA-22B1417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75CBD-511B-A37B-A221-169DEA2B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B68E1-E1B0-5B41-4E55-8CDF520C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B5B5-AEDA-C210-F161-14D0B4D0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D1644-6401-4440-E9B7-D6023AF0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EFE3B-B839-F09A-21D6-7EB2AE960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6E04C-8F0E-C41D-4C9B-01A4BB58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72F54-6922-BF7D-8AF8-A1DA91ED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E22F3-7754-C569-9023-B39C53DD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5AB30-5487-DEEF-9DAF-10F45F5A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256C-8CD4-2865-D18A-E3FC9F82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9515-F529-1932-E6B5-A0F7779B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2EAA-E2C7-444F-9014-1DC723534FD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9F6C-AFAA-E4DA-76C2-68012BF67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2030-036B-2F0F-E133-10DA1C67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657A3D9B-DD81-F776-C464-44AA8DEA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Trust God and stand on His Word!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99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uses ordinary people who are devoted to Him!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can use you!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782" y="486561"/>
            <a:ext cx="10030437" cy="390088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Power of God's Plan:</a:t>
            </a:r>
            <a:b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</a:b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Stage is Set for Deliverance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97D95-630C-2B43-2695-BC874E2B8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4002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Stencil" panose="040409050D0802020404" pitchFamily="82" charset="0"/>
              </a:rPr>
              <a:t>Exodus 1:8-2:10</a:t>
            </a:r>
          </a:p>
        </p:txBody>
      </p:sp>
    </p:spTree>
    <p:extLst>
      <p:ext uri="{BB962C8B-B14F-4D97-AF65-F5344CB8AC3E}">
        <p14:creationId xmlns:p14="http://schemas.microsoft.com/office/powerpoint/2010/main" val="261349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Circumstances change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unexpectedly</a:t>
            </a:r>
          </a:p>
        </p:txBody>
      </p:sp>
    </p:spTree>
    <p:extLst>
      <p:ext uri="{BB962C8B-B14F-4D97-AF65-F5344CB8AC3E}">
        <p14:creationId xmlns:p14="http://schemas.microsoft.com/office/powerpoint/2010/main" val="68523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God’s plan is not always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obvious</a:t>
            </a:r>
          </a:p>
        </p:txBody>
      </p:sp>
    </p:spTree>
    <p:extLst>
      <p:ext uri="{BB962C8B-B14F-4D97-AF65-F5344CB8AC3E}">
        <p14:creationId xmlns:p14="http://schemas.microsoft.com/office/powerpoint/2010/main" val="421088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uses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ordinary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extraordinary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people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7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How does that apply to me?</a:t>
            </a:r>
            <a:endParaRPr lang="en-US" sz="115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6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Life changes unexpectedly.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6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is always working!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8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is using even the hard, evil times!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21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78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Stencil</vt:lpstr>
      <vt:lpstr>Office Theme</vt:lpstr>
      <vt:lpstr>PowerPoint Presentation</vt:lpstr>
      <vt:lpstr>The Power of God's Plan: The Stage is Set for Deliverance</vt:lpstr>
      <vt:lpstr>Circumstances change unexpectedly</vt:lpstr>
      <vt:lpstr>God’s plan is not always obvious</vt:lpstr>
      <vt:lpstr>God uses ordinary extraordinary people</vt:lpstr>
      <vt:lpstr>How does that apply to me?</vt:lpstr>
      <vt:lpstr>Life changes unexpectedly.</vt:lpstr>
      <vt:lpstr>God is always working!</vt:lpstr>
      <vt:lpstr>God is using even the hard, evil times!</vt:lpstr>
      <vt:lpstr>Trust God and stand on His Word!</vt:lpstr>
      <vt:lpstr>God uses ordinary people who are devoted to Him!</vt:lpstr>
      <vt:lpstr>God can use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Guiles</dc:creator>
  <cp:lastModifiedBy>Trevor Guiles</cp:lastModifiedBy>
  <cp:revision>1</cp:revision>
  <dcterms:created xsi:type="dcterms:W3CDTF">2023-01-08T02:43:49Z</dcterms:created>
  <dcterms:modified xsi:type="dcterms:W3CDTF">2023-01-08T17:59:39Z</dcterms:modified>
</cp:coreProperties>
</file>