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A4814-94C7-475E-A075-B54DB83C653C}" v="105" dt="2023-01-29T02:58:25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Guiles" userId="23510a6ddb9179a9" providerId="LiveId" clId="{341A4814-94C7-475E-A075-B54DB83C653C}"/>
    <pc:docChg chg="custSel addSld delSld modSld">
      <pc:chgData name="Trevor Guiles" userId="23510a6ddb9179a9" providerId="LiveId" clId="{341A4814-94C7-475E-A075-B54DB83C653C}" dt="2023-01-29T02:58:46.755" v="194" actId="47"/>
      <pc:docMkLst>
        <pc:docMk/>
      </pc:docMkLst>
      <pc:sldChg chg="modSp mod">
        <pc:chgData name="Trevor Guiles" userId="23510a6ddb9179a9" providerId="LiveId" clId="{341A4814-94C7-475E-A075-B54DB83C653C}" dt="2023-01-29T02:41:45.220" v="40" actId="6549"/>
        <pc:sldMkLst>
          <pc:docMk/>
          <pc:sldMk cId="2613491905" sldId="256"/>
        </pc:sldMkLst>
        <pc:spChg chg="mod">
          <ac:chgData name="Trevor Guiles" userId="23510a6ddb9179a9" providerId="LiveId" clId="{341A4814-94C7-475E-A075-B54DB83C653C}" dt="2023-01-29T02:41:38.427" v="33" actId="20577"/>
          <ac:spMkLst>
            <pc:docMk/>
            <pc:sldMk cId="2613491905" sldId="256"/>
            <ac:spMk id="2" creationId="{871AF6FE-B0D6-9A47-D8BC-F770B824C51F}"/>
          </ac:spMkLst>
        </pc:spChg>
        <pc:spChg chg="mod">
          <ac:chgData name="Trevor Guiles" userId="23510a6ddb9179a9" providerId="LiveId" clId="{341A4814-94C7-475E-A075-B54DB83C653C}" dt="2023-01-29T02:41:45.220" v="40" actId="6549"/>
          <ac:spMkLst>
            <pc:docMk/>
            <pc:sldMk cId="2613491905" sldId="256"/>
            <ac:spMk id="3" creationId="{A5A97D95-630C-2B43-2695-BC874E2B826B}"/>
          </ac:spMkLst>
        </pc:spChg>
      </pc:sldChg>
      <pc:sldChg chg="modSp mod">
        <pc:chgData name="Trevor Guiles" userId="23510a6ddb9179a9" providerId="LiveId" clId="{341A4814-94C7-475E-A075-B54DB83C653C}" dt="2023-01-29T02:42:12.961" v="41"/>
        <pc:sldMkLst>
          <pc:docMk/>
          <pc:sldMk cId="685234573" sldId="258"/>
        </pc:sldMkLst>
        <pc:spChg chg="mod">
          <ac:chgData name="Trevor Guiles" userId="23510a6ddb9179a9" providerId="LiveId" clId="{341A4814-94C7-475E-A075-B54DB83C653C}" dt="2023-01-29T02:42:12.961" v="41"/>
          <ac:spMkLst>
            <pc:docMk/>
            <pc:sldMk cId="685234573" sldId="258"/>
            <ac:spMk id="2" creationId="{871AF6FE-B0D6-9A47-D8BC-F770B824C51F}"/>
          </ac:spMkLst>
        </pc:spChg>
      </pc:sldChg>
      <pc:sldChg chg="modSp mod">
        <pc:chgData name="Trevor Guiles" userId="23510a6ddb9179a9" providerId="LiveId" clId="{341A4814-94C7-475E-A075-B54DB83C653C}" dt="2023-01-29T02:42:25.790" v="42"/>
        <pc:sldMkLst>
          <pc:docMk/>
          <pc:sldMk cId="4210886378" sldId="259"/>
        </pc:sldMkLst>
        <pc:spChg chg="mod">
          <ac:chgData name="Trevor Guiles" userId="23510a6ddb9179a9" providerId="LiveId" clId="{341A4814-94C7-475E-A075-B54DB83C653C}" dt="2023-01-29T02:42:25.790" v="42"/>
          <ac:spMkLst>
            <pc:docMk/>
            <pc:sldMk cId="4210886378" sldId="259"/>
            <ac:spMk id="2" creationId="{871AF6FE-B0D6-9A47-D8BC-F770B824C51F}"/>
          </ac:spMkLst>
        </pc:spChg>
      </pc:sldChg>
      <pc:sldChg chg="modSp mod">
        <pc:chgData name="Trevor Guiles" userId="23510a6ddb9179a9" providerId="LiveId" clId="{341A4814-94C7-475E-A075-B54DB83C653C}" dt="2023-01-29T02:42:37.613" v="43"/>
        <pc:sldMkLst>
          <pc:docMk/>
          <pc:sldMk cId="2676571539" sldId="260"/>
        </pc:sldMkLst>
        <pc:spChg chg="mod">
          <ac:chgData name="Trevor Guiles" userId="23510a6ddb9179a9" providerId="LiveId" clId="{341A4814-94C7-475E-A075-B54DB83C653C}" dt="2023-01-29T02:42:37.613" v="43"/>
          <ac:spMkLst>
            <pc:docMk/>
            <pc:sldMk cId="2676571539" sldId="260"/>
            <ac:spMk id="2" creationId="{871AF6FE-B0D6-9A47-D8BC-F770B824C51F}"/>
          </ac:spMkLst>
        </pc:spChg>
      </pc:sldChg>
      <pc:sldChg chg="addSp delSp modSp del mod delAnim modAnim">
        <pc:chgData name="Trevor Guiles" userId="23510a6ddb9179a9" providerId="LiveId" clId="{341A4814-94C7-475E-A075-B54DB83C653C}" dt="2023-01-29T02:58:45.124" v="193" actId="47"/>
        <pc:sldMkLst>
          <pc:docMk/>
          <pc:sldMk cId="4143986627" sldId="263"/>
        </pc:sldMkLst>
        <pc:spChg chg="del mod">
          <ac:chgData name="Trevor Guiles" userId="23510a6ddb9179a9" providerId="LiveId" clId="{341A4814-94C7-475E-A075-B54DB83C653C}" dt="2023-01-29T02:53:51.075" v="146" actId="478"/>
          <ac:spMkLst>
            <pc:docMk/>
            <pc:sldMk cId="4143986627" sldId="263"/>
            <ac:spMk id="2" creationId="{871AF6FE-B0D6-9A47-D8BC-F770B824C51F}"/>
          </ac:spMkLst>
        </pc:spChg>
        <pc:spChg chg="add del mod">
          <ac:chgData name="Trevor Guiles" userId="23510a6ddb9179a9" providerId="LiveId" clId="{341A4814-94C7-475E-A075-B54DB83C653C}" dt="2023-01-29T02:53:55.155" v="147" actId="478"/>
          <ac:spMkLst>
            <pc:docMk/>
            <pc:sldMk cId="4143986627" sldId="263"/>
            <ac:spMk id="4" creationId="{C9ADD910-623C-CEA2-ECB5-7A031CD66334}"/>
          </ac:spMkLst>
        </pc:spChg>
        <pc:spChg chg="add del mod">
          <ac:chgData name="Trevor Guiles" userId="23510a6ddb9179a9" providerId="LiveId" clId="{341A4814-94C7-475E-A075-B54DB83C653C}" dt="2023-01-29T02:54:13.513" v="152"/>
          <ac:spMkLst>
            <pc:docMk/>
            <pc:sldMk cId="4143986627" sldId="263"/>
            <ac:spMk id="6" creationId="{82717657-649E-B70D-B9B2-80E4645CFDAA}"/>
          </ac:spMkLst>
        </pc:spChg>
        <pc:spChg chg="add mod">
          <ac:chgData name="Trevor Guiles" userId="23510a6ddb9179a9" providerId="LiveId" clId="{341A4814-94C7-475E-A075-B54DB83C653C}" dt="2023-01-29T02:57:46.955" v="190" actId="20577"/>
          <ac:spMkLst>
            <pc:docMk/>
            <pc:sldMk cId="4143986627" sldId="263"/>
            <ac:spMk id="8" creationId="{F18048FB-4B5D-7861-57B3-275B06BF6644}"/>
          </ac:spMkLst>
        </pc:spChg>
      </pc:sldChg>
      <pc:sldChg chg="del">
        <pc:chgData name="Trevor Guiles" userId="23510a6ddb9179a9" providerId="LiveId" clId="{341A4814-94C7-475E-A075-B54DB83C653C}" dt="2023-01-29T02:43:06.697" v="45" actId="47"/>
        <pc:sldMkLst>
          <pc:docMk/>
          <pc:sldMk cId="1259421240" sldId="264"/>
        </pc:sldMkLst>
      </pc:sldChg>
      <pc:sldChg chg="del">
        <pc:chgData name="Trevor Guiles" userId="23510a6ddb9179a9" providerId="LiveId" clId="{341A4814-94C7-475E-A075-B54DB83C653C}" dt="2023-01-29T02:43:08.457" v="46" actId="47"/>
        <pc:sldMkLst>
          <pc:docMk/>
          <pc:sldMk cId="1634699175" sldId="265"/>
        </pc:sldMkLst>
      </pc:sldChg>
      <pc:sldChg chg="modSp mod">
        <pc:chgData name="Trevor Guiles" userId="23510a6ddb9179a9" providerId="LiveId" clId="{341A4814-94C7-475E-A075-B54DB83C653C}" dt="2023-01-29T02:43:17.596" v="47"/>
        <pc:sldMkLst>
          <pc:docMk/>
          <pc:sldMk cId="2212897895" sldId="266"/>
        </pc:sldMkLst>
        <pc:spChg chg="mod">
          <ac:chgData name="Trevor Guiles" userId="23510a6ddb9179a9" providerId="LiveId" clId="{341A4814-94C7-475E-A075-B54DB83C653C}" dt="2023-01-29T02:43:17.596" v="47"/>
          <ac:spMkLst>
            <pc:docMk/>
            <pc:sldMk cId="2212897895" sldId="266"/>
            <ac:spMk id="2" creationId="{871AF6FE-B0D6-9A47-D8BC-F770B824C51F}"/>
          </ac:spMkLst>
        </pc:spChg>
      </pc:sldChg>
      <pc:sldChg chg="modSp mod">
        <pc:chgData name="Trevor Guiles" userId="23510a6ddb9179a9" providerId="LiveId" clId="{341A4814-94C7-475E-A075-B54DB83C653C}" dt="2023-01-29T02:43:28.183" v="48"/>
        <pc:sldMkLst>
          <pc:docMk/>
          <pc:sldMk cId="332358222" sldId="267"/>
        </pc:sldMkLst>
        <pc:spChg chg="mod">
          <ac:chgData name="Trevor Guiles" userId="23510a6ddb9179a9" providerId="LiveId" clId="{341A4814-94C7-475E-A075-B54DB83C653C}" dt="2023-01-29T02:43:28.183" v="48"/>
          <ac:spMkLst>
            <pc:docMk/>
            <pc:sldMk cId="332358222" sldId="267"/>
            <ac:spMk id="2" creationId="{871AF6FE-B0D6-9A47-D8BC-F770B824C51F}"/>
          </ac:spMkLst>
        </pc:spChg>
      </pc:sldChg>
      <pc:sldChg chg="del">
        <pc:chgData name="Trevor Guiles" userId="23510a6ddb9179a9" providerId="LiveId" clId="{341A4814-94C7-475E-A075-B54DB83C653C}" dt="2023-01-29T02:43:30.624" v="49" actId="47"/>
        <pc:sldMkLst>
          <pc:docMk/>
          <pc:sldMk cId="1436362824" sldId="268"/>
        </pc:sldMkLst>
      </pc:sldChg>
      <pc:sldChg chg="modSp add del modAnim">
        <pc:chgData name="Trevor Guiles" userId="23510a6ddb9179a9" providerId="LiveId" clId="{341A4814-94C7-475E-A075-B54DB83C653C}" dt="2023-01-29T02:58:46.755" v="194" actId="47"/>
        <pc:sldMkLst>
          <pc:docMk/>
          <pc:sldMk cId="2361185652" sldId="268"/>
        </pc:sldMkLst>
        <pc:spChg chg="mod">
          <ac:chgData name="Trevor Guiles" userId="23510a6ddb9179a9" providerId="LiveId" clId="{341A4814-94C7-475E-A075-B54DB83C653C}" dt="2023-01-29T02:57:56.062" v="192" actId="20577"/>
          <ac:spMkLst>
            <pc:docMk/>
            <pc:sldMk cId="2361185652" sldId="268"/>
            <ac:spMk id="8" creationId="{F18048FB-4B5D-7861-57B3-275B06BF6644}"/>
          </ac:spMkLst>
        </pc:spChg>
      </pc:sldChg>
      <pc:sldChg chg="add">
        <pc:chgData name="Trevor Guiles" userId="23510a6ddb9179a9" providerId="LiveId" clId="{341A4814-94C7-475E-A075-B54DB83C653C}" dt="2023-01-29T02:57:22.417" v="182" actId="2890"/>
        <pc:sldMkLst>
          <pc:docMk/>
          <pc:sldMk cId="34801391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88C8-9AA2-25D7-9D66-53AECA82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FBA9A-451F-1E4F-5228-B6B0C482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D90D-0724-EB19-4148-3F1B663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165D-EF37-C3BE-B80E-698FF98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DCA9-A4BF-D6FE-63A3-254369F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A9E7-2261-EC10-014E-B69E05A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87FA6-7E5B-90AE-ACFE-193E900B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723C-D55C-101A-B0ED-CE158BBE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5086-185F-DA5D-CB54-833BC2B6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9804-888B-147C-88DA-1F9336A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DCA43-111B-6921-9910-F4BE02ED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8418F-E836-8589-F97B-8F8D0D4D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B1BC-C866-D988-C730-2777E780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9557-EE93-3B8C-2B29-9AA68B82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94A2-C80B-305D-1810-06D00EB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FB44-36B5-0AE5-9384-01B932D8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043E-F6AD-9943-826B-B0046342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EBB9-1787-ED24-851D-7CEE2970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9088-C2D9-1914-DE91-92BE1CD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AE0A-AB37-9E4B-18ED-B0BC1C38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2D5-07ED-ADD0-1CF5-26AA4271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A47A4-5518-97E4-0F4D-50BB2AA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10CA-FE70-A798-0A17-74E2DDB6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BAC-D01B-D278-EF5A-0CB07FF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D28-86FC-9CDF-841D-0AF15E3B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730-2F22-DF92-3A2F-6DD23762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FD0D-1C0A-1021-591C-83BC5A478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8E5F-1744-81B5-F84E-01DDE188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5B26-8D28-FA9D-12DF-1575FF3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C327-01A1-1784-7B22-631DA81F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F80-8906-FB37-711E-00574226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281D-C476-5B04-90F3-7A600B6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9FEB-EB9C-481E-3600-A0CD3B42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36EE-620F-38D4-85B4-136E78D88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1134B-02C8-74EC-AD00-BC9D23357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CEDBF-D932-AF0A-2B80-65A6C55C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1FFD9-BDD1-99A7-7E66-DA02E3A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6B6D6-EE75-783E-7D0A-44330385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EBEB5-1375-433A-2980-66947D27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AE8F-23C9-657E-C2C0-E0264B7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89E6D-0AF9-1878-EE96-827B485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B9DF9-B321-F71E-7F95-6DB8AAF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3FFE-48B1-C2DE-A94B-8ECF476F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32CE3-F8CC-CD30-3642-FF155EC6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FAEA5-56A2-4AA9-7776-9A84A68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C5F0-01A7-7B1F-1B44-93259BD4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8F6-ECDA-A30C-9C6A-1E20C882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8CA3-00FA-D9DF-1C62-32AA9CA5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F9C7-8EA0-2E8F-3909-46932859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9E94-CA9E-E210-32DA-22B1417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75CBD-511B-A37B-A221-169DEA2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B68E1-E1B0-5B41-4E55-8CDF520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B5B5-AEDA-C210-F161-14D0B4D0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D1644-6401-4440-E9B7-D6023AF0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EFE3B-B839-F09A-21D6-7EB2AE96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6E04C-8F0E-C41D-4C9B-01A4BB58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72F54-6922-BF7D-8AF8-A1DA91ED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E22F3-7754-C569-9023-B39C53DD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5AB30-5487-DEEF-9DAF-10F45F5A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256C-8CD4-2865-D18A-E3FC9F82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9515-F529-1932-E6B5-A0F7779B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2EAA-E2C7-444F-9014-1DC723534FD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9F6C-AFAA-E4DA-76C2-68012BF6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2030-036B-2F0F-E133-10DA1C67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657A3D9B-DD81-F776-C464-44AA8DEA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782" y="486561"/>
            <a:ext cx="10030437" cy="390088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Power of God's Plan:</a:t>
            </a:r>
            <a:b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</a:b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Moses’ Rebellion and God’s Grace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97D95-630C-2B43-2695-BC874E2B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400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tencil" panose="040409050D0802020404" pitchFamily="82" charset="0"/>
              </a:rPr>
              <a:t>Exodus 4:1-17</a:t>
            </a:r>
          </a:p>
        </p:txBody>
      </p:sp>
    </p:spTree>
    <p:extLst>
      <p:ext uri="{BB962C8B-B14F-4D97-AF65-F5344CB8AC3E}">
        <p14:creationId xmlns:p14="http://schemas.microsoft.com/office/powerpoint/2010/main" val="261349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“They won’t believe me.”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3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“I can’t speak well.”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8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“Send someone else.”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7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How does that apply to me?</a:t>
            </a:r>
            <a:endParaRPr lang="en-US" sz="115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6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048FB-4B5D-7861-57B3-275B06BF6644}"/>
              </a:ext>
            </a:extLst>
          </p:cNvPr>
          <p:cNvSpPr txBox="1"/>
          <p:nvPr/>
        </p:nvSpPr>
        <p:spPr>
          <a:xfrm>
            <a:off x="11" y="874455"/>
            <a:ext cx="1219197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 has God asked me to do?</a:t>
            </a:r>
            <a:endParaRPr lang="en-US" sz="6000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b="1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my objections?</a:t>
            </a:r>
            <a:endParaRPr lang="en-US" sz="6000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Can God handle what I cannot?</a:t>
            </a:r>
          </a:p>
        </p:txBody>
      </p:sp>
    </p:spTree>
    <p:extLst>
      <p:ext uri="{BB962C8B-B14F-4D97-AF65-F5344CB8AC3E}">
        <p14:creationId xmlns:p14="http://schemas.microsoft.com/office/powerpoint/2010/main" val="34801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When God asks, He provides!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I need to put my doubts aside and follow God in faith!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Stencil</vt:lpstr>
      <vt:lpstr>Office Theme</vt:lpstr>
      <vt:lpstr>PowerPoint Presentation</vt:lpstr>
      <vt:lpstr>The Power of God's Plan: Moses’ Rebellion and God’s Grace</vt:lpstr>
      <vt:lpstr>“They won’t believe me.”</vt:lpstr>
      <vt:lpstr>“I can’t speak well.”</vt:lpstr>
      <vt:lpstr>“Send someone else.”</vt:lpstr>
      <vt:lpstr>How does that apply to me?</vt:lpstr>
      <vt:lpstr>PowerPoint Presentation</vt:lpstr>
      <vt:lpstr>When God asks, He provides!</vt:lpstr>
      <vt:lpstr>I need to put my doubts aside and follow God in faith!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Guiles</dc:creator>
  <cp:lastModifiedBy>Trevor Guiles</cp:lastModifiedBy>
  <cp:revision>3</cp:revision>
  <dcterms:created xsi:type="dcterms:W3CDTF">2023-01-08T02:43:49Z</dcterms:created>
  <dcterms:modified xsi:type="dcterms:W3CDTF">2023-01-29T02:58:54Z</dcterms:modified>
</cp:coreProperties>
</file>