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are people special?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Gen. 1:26-27, 5:3, 9:6; Rom. 8:29-30, 12:2; 1 Cor. 15:47-49; 2 Cor. 3:17-18; Col. 1:15, 3:7-10</a:t>
            </a:r>
          </a:p>
        </p:txBody>
      </p:sp>
    </p:spTree>
    <p:extLst>
      <p:ext uri="{BB962C8B-B14F-4D97-AF65-F5344CB8AC3E}">
        <p14:creationId xmlns:p14="http://schemas.microsoft.com/office/powerpoint/2010/main" val="286853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will be </a:t>
            </a:r>
            <a:r>
              <a:rPr lang="en-US" u="sng" dirty="0"/>
              <a:t>complete</a:t>
            </a:r>
            <a:r>
              <a:rPr lang="en-US" dirty="0"/>
              <a:t> in </a:t>
            </a:r>
            <a:r>
              <a:rPr lang="en-US" u="sng" dirty="0"/>
              <a:t>Christ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 must be </a:t>
            </a:r>
            <a:r>
              <a:rPr lang="en-US" sz="2800" b="1" u="sng" dirty="0"/>
              <a:t>born</a:t>
            </a:r>
            <a:r>
              <a:rPr lang="en-US" sz="2800" b="1" dirty="0"/>
              <a:t> </a:t>
            </a:r>
            <a:r>
              <a:rPr lang="en-US" sz="2800" b="1" u="sng" dirty="0"/>
              <a:t>again</a:t>
            </a:r>
            <a:r>
              <a:rPr lang="en-US" sz="2800" b="1" dirty="0"/>
              <a:t>!</a:t>
            </a:r>
          </a:p>
          <a:p>
            <a:r>
              <a:rPr lang="en-US" sz="2800" b="1" dirty="0"/>
              <a:t>I must be in His </a:t>
            </a:r>
            <a:r>
              <a:rPr lang="en-US" sz="2800" b="1" u="sng" dirty="0"/>
              <a:t>word</a:t>
            </a:r>
            <a:r>
              <a:rPr lang="en-US" sz="2800" b="1" dirty="0"/>
              <a:t> and </a:t>
            </a:r>
            <a:r>
              <a:rPr lang="en-US" sz="2800" b="1" u="sng" dirty="0"/>
              <a:t>prayer</a:t>
            </a:r>
            <a:r>
              <a:rPr lang="en-US" sz="2800" b="1" dirty="0"/>
              <a:t> to be </a:t>
            </a:r>
            <a:r>
              <a:rPr lang="en-US" sz="2800" b="1" u="sng" dirty="0"/>
              <a:t>transformed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340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</a:t>
            </a:r>
            <a:r>
              <a:rPr lang="en-US" u="sng" dirty="0"/>
              <a:t>created</a:t>
            </a:r>
            <a:r>
              <a:rPr lang="en-US" dirty="0"/>
              <a:t> in God’s </a:t>
            </a:r>
            <a:r>
              <a:rPr lang="en-US" u="sng" dirty="0"/>
              <a:t>image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Image</a:t>
            </a:r>
            <a:r>
              <a:rPr lang="en-US" sz="2800" b="1" dirty="0"/>
              <a:t> is </a:t>
            </a:r>
            <a:r>
              <a:rPr lang="en-US" sz="2800" b="1" u="sng" dirty="0"/>
              <a:t>likeness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358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UnbornBab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20" b="138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89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</a:t>
            </a:r>
            <a:r>
              <a:rPr lang="en-US" u="sng" dirty="0"/>
              <a:t>created</a:t>
            </a:r>
            <a:r>
              <a:rPr lang="en-US" dirty="0"/>
              <a:t> in God’s </a:t>
            </a:r>
            <a:r>
              <a:rPr lang="en-US" u="sng" dirty="0"/>
              <a:t>image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Image</a:t>
            </a:r>
            <a:r>
              <a:rPr lang="en-US" sz="2800" b="1" dirty="0"/>
              <a:t> is </a:t>
            </a:r>
            <a:r>
              <a:rPr lang="en-US" sz="2800" b="1" u="sng" dirty="0"/>
              <a:t>likeness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God’s </a:t>
            </a:r>
            <a:r>
              <a:rPr lang="en-US" sz="2800" b="1" u="sng" dirty="0"/>
              <a:t>image</a:t>
            </a:r>
            <a:r>
              <a:rPr lang="en-US" sz="2800" b="1" dirty="0"/>
              <a:t> is </a:t>
            </a:r>
            <a:r>
              <a:rPr lang="en-US" sz="2800" b="1" u="sng" dirty="0"/>
              <a:t>3-in-1</a:t>
            </a:r>
            <a:r>
              <a:rPr lang="en-US" sz="2800" b="1" dirty="0"/>
              <a:t>.</a:t>
            </a:r>
          </a:p>
          <a:p>
            <a:pPr lvl="1"/>
            <a:r>
              <a:rPr lang="en-US" sz="2400" b="1" dirty="0"/>
              <a:t>God is </a:t>
            </a:r>
            <a:r>
              <a:rPr lang="en-US" sz="2400" b="1" u="sng" dirty="0"/>
              <a:t>Father</a:t>
            </a:r>
            <a:r>
              <a:rPr lang="en-US" sz="2400" b="1" dirty="0"/>
              <a:t>, </a:t>
            </a:r>
            <a:r>
              <a:rPr lang="en-US" sz="2400" b="1" u="sng" dirty="0"/>
              <a:t>Son</a:t>
            </a:r>
            <a:r>
              <a:rPr lang="en-US" sz="2400" b="1" dirty="0"/>
              <a:t>, </a:t>
            </a:r>
            <a:r>
              <a:rPr lang="en-US" sz="2400" b="1" u="sng" dirty="0"/>
              <a:t>Spirit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/>
              <a:t>We are </a:t>
            </a:r>
            <a:r>
              <a:rPr lang="en-US" sz="2400" b="1" u="sng" dirty="0"/>
              <a:t>soul</a:t>
            </a:r>
            <a:r>
              <a:rPr lang="en-US" sz="2400" b="1" dirty="0"/>
              <a:t>, </a:t>
            </a:r>
            <a:r>
              <a:rPr lang="en-US" sz="2400" b="1" u="sng" dirty="0"/>
              <a:t>body</a:t>
            </a:r>
            <a:r>
              <a:rPr lang="en-US" sz="2400" b="1" dirty="0"/>
              <a:t>, </a:t>
            </a:r>
            <a:r>
              <a:rPr lang="en-US" sz="2400" b="1" u="sng" dirty="0"/>
              <a:t>spirit</a:t>
            </a:r>
            <a:r>
              <a:rPr lang="en-US" sz="2400" b="1" dirty="0"/>
              <a:t>.</a:t>
            </a:r>
          </a:p>
          <a:p>
            <a:pPr lvl="1"/>
            <a:r>
              <a:rPr lang="en-US" sz="2400" b="1" dirty="0"/>
              <a:t>We are </a:t>
            </a:r>
            <a:r>
              <a:rPr lang="en-US" sz="2400" b="1" u="sng" dirty="0"/>
              <a:t>intellect</a:t>
            </a:r>
            <a:r>
              <a:rPr lang="en-US" sz="2400" b="1" dirty="0"/>
              <a:t>, </a:t>
            </a:r>
            <a:r>
              <a:rPr lang="en-US" sz="2400" b="1" u="sng" dirty="0"/>
              <a:t>emotion</a:t>
            </a:r>
            <a:r>
              <a:rPr lang="en-US" sz="2400" b="1" dirty="0"/>
              <a:t>, </a:t>
            </a:r>
            <a:r>
              <a:rPr lang="en-US" sz="2400" b="1" u="sng" dirty="0"/>
              <a:t>will</a:t>
            </a:r>
            <a:r>
              <a:rPr lang="en-US" sz="2400" b="1" dirty="0"/>
              <a:t>.</a:t>
            </a:r>
          </a:p>
          <a:p>
            <a:r>
              <a:rPr lang="en-US" sz="2800" b="1" dirty="0"/>
              <a:t>Bearing the </a:t>
            </a:r>
            <a:r>
              <a:rPr lang="en-US" sz="2800" b="1" u="sng" dirty="0"/>
              <a:t>image</a:t>
            </a:r>
            <a:r>
              <a:rPr lang="en-US" sz="2800" b="1" dirty="0"/>
              <a:t> of God makes us </a:t>
            </a:r>
            <a:r>
              <a:rPr lang="en-US" sz="2800" b="1" u="sng" dirty="0"/>
              <a:t>special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573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u="sng" dirty="0"/>
              <a:t>strive</a:t>
            </a:r>
            <a:r>
              <a:rPr lang="en-US" dirty="0"/>
              <a:t> to </a:t>
            </a:r>
            <a:r>
              <a:rPr lang="en-US" u="sng" dirty="0"/>
              <a:t>conform</a:t>
            </a:r>
            <a:r>
              <a:rPr lang="en-US" dirty="0"/>
              <a:t> to God’s </a:t>
            </a:r>
            <a:r>
              <a:rPr lang="en-US" u="sng" dirty="0"/>
              <a:t>image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God </a:t>
            </a:r>
            <a:r>
              <a:rPr lang="en-US" sz="2800" b="1" u="sng" dirty="0"/>
              <a:t>designed</a:t>
            </a:r>
            <a:r>
              <a:rPr lang="en-US" sz="2800" b="1" dirty="0"/>
              <a:t> us to be like </a:t>
            </a:r>
            <a:r>
              <a:rPr lang="en-US" sz="2800" b="1" u="sng" dirty="0"/>
              <a:t>Christ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God’s </a:t>
            </a:r>
            <a:r>
              <a:rPr lang="en-US" sz="2800" b="1" u="sng" dirty="0"/>
              <a:t>image</a:t>
            </a:r>
            <a:r>
              <a:rPr lang="en-US" sz="2800" b="1" dirty="0"/>
              <a:t> is very </a:t>
            </a:r>
            <a:r>
              <a:rPr lang="en-US" sz="2800" b="1" u="sng" dirty="0"/>
              <a:t>different</a:t>
            </a:r>
            <a:r>
              <a:rPr lang="en-US" sz="2800" b="1" dirty="0"/>
              <a:t> than the </a:t>
            </a:r>
            <a:r>
              <a:rPr lang="en-US" sz="2800" b="1" u="sng" dirty="0"/>
              <a:t>world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93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be </a:t>
            </a:r>
            <a:r>
              <a:rPr lang="en-US" u="sng" dirty="0"/>
              <a:t>completely</a:t>
            </a:r>
            <a:r>
              <a:rPr lang="en-US" dirty="0"/>
              <a:t> in God’s </a:t>
            </a:r>
            <a:r>
              <a:rPr lang="en-US" u="sng" dirty="0"/>
              <a:t>image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/>
              <a:t>Physically</a:t>
            </a:r>
            <a:r>
              <a:rPr lang="en-US" sz="2800" b="1" dirty="0"/>
              <a:t>, we are born of this </a:t>
            </a:r>
            <a:r>
              <a:rPr lang="en-US" sz="2800" b="1" u="sng" dirty="0"/>
              <a:t>earth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We must </a:t>
            </a:r>
            <a:r>
              <a:rPr lang="en-US" sz="2800" b="1" u="sng" dirty="0"/>
              <a:t>also</a:t>
            </a:r>
            <a:r>
              <a:rPr lang="en-US" sz="2800" b="1" dirty="0"/>
              <a:t> be born </a:t>
            </a:r>
            <a:r>
              <a:rPr lang="en-US" sz="2800" b="1" u="sng" dirty="0"/>
              <a:t>spiritually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God is </a:t>
            </a:r>
            <a:r>
              <a:rPr lang="en-US" sz="2800" b="1" u="sng" dirty="0"/>
              <a:t>transforming</a:t>
            </a:r>
            <a:r>
              <a:rPr lang="en-US" sz="2800" b="1" dirty="0"/>
              <a:t> us through His </a:t>
            </a:r>
            <a:r>
              <a:rPr lang="en-US" sz="2800" b="1" u="sng" dirty="0"/>
              <a:t>Spirit</a:t>
            </a:r>
            <a:r>
              <a:rPr lang="en-US" sz="2800" b="1" dirty="0"/>
              <a:t> and </a:t>
            </a:r>
            <a:r>
              <a:rPr lang="en-US" sz="2800" b="1" u="sng" dirty="0"/>
              <a:t>word</a:t>
            </a:r>
            <a:r>
              <a:rPr lang="en-US" sz="2800" b="1" dirty="0"/>
              <a:t> into His complete </a:t>
            </a:r>
            <a:r>
              <a:rPr lang="en-US" sz="2800" b="1" u="sng" dirty="0"/>
              <a:t>image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199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583096"/>
            <a:ext cx="10353762" cy="5671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"Whoever sheds the blood of man, by man shall his blood be shed, for God made man in his own image.”</a:t>
            </a:r>
          </a:p>
          <a:p>
            <a:pPr marL="0" indent="0" algn="r">
              <a:buNone/>
            </a:pPr>
            <a:r>
              <a:rPr lang="en-US" sz="4000" b="1" dirty="0"/>
              <a:t>Genesis 9:6</a:t>
            </a:r>
          </a:p>
        </p:txBody>
      </p:sp>
    </p:spTree>
    <p:extLst>
      <p:ext uri="{BB962C8B-B14F-4D97-AF65-F5344CB8AC3E}">
        <p14:creationId xmlns:p14="http://schemas.microsoft.com/office/powerpoint/2010/main" val="320877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are in God’s </a:t>
            </a:r>
            <a:r>
              <a:rPr lang="en-US" u="sng" dirty="0"/>
              <a:t>image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People are not mere </a:t>
            </a:r>
            <a:r>
              <a:rPr lang="en-US" sz="2800" b="1" u="sng" dirty="0"/>
              <a:t>animals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People are </a:t>
            </a:r>
            <a:r>
              <a:rPr lang="en-US" sz="2800" b="1" u="sng" dirty="0"/>
              <a:t>special</a:t>
            </a:r>
            <a:r>
              <a:rPr lang="en-US" sz="2800" b="1" dirty="0"/>
              <a:t> to </a:t>
            </a:r>
            <a:r>
              <a:rPr lang="en-US" sz="2800" b="1" u="sng" dirty="0"/>
              <a:t>God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All people should be </a:t>
            </a:r>
            <a:r>
              <a:rPr lang="en-US" sz="2800" b="1" u="sng" dirty="0"/>
              <a:t>special</a:t>
            </a:r>
            <a:r>
              <a:rPr lang="en-US" sz="2800" b="1" dirty="0"/>
              <a:t> to </a:t>
            </a:r>
            <a:r>
              <a:rPr lang="en-US" sz="2800" b="1" u="sng" dirty="0"/>
              <a:t>me</a:t>
            </a:r>
            <a:r>
              <a:rPr lang="en-US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443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must </a:t>
            </a:r>
            <a:r>
              <a:rPr lang="en-US" u="sng" dirty="0"/>
              <a:t>become</a:t>
            </a:r>
            <a:r>
              <a:rPr lang="en-US" dirty="0"/>
              <a:t> like </a:t>
            </a:r>
            <a:r>
              <a:rPr lang="en-US" u="sng" dirty="0"/>
              <a:t>Christ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God </a:t>
            </a:r>
            <a:r>
              <a:rPr lang="en-US" sz="2800" b="1" u="sng" dirty="0"/>
              <a:t>designed</a:t>
            </a:r>
            <a:r>
              <a:rPr lang="en-US" sz="2800" b="1" dirty="0"/>
              <a:t> me to be that way.</a:t>
            </a:r>
          </a:p>
          <a:p>
            <a:r>
              <a:rPr lang="en-US" sz="2800" b="1" dirty="0"/>
              <a:t>I must be </a:t>
            </a:r>
            <a:r>
              <a:rPr lang="en-US" sz="2800" b="1" u="sng" dirty="0"/>
              <a:t>odd</a:t>
            </a:r>
            <a:r>
              <a:rPr lang="en-US" sz="2800" b="1" dirty="0"/>
              <a:t> to the </a:t>
            </a:r>
            <a:r>
              <a:rPr lang="en-US" sz="2800" b="1" u="sng" dirty="0"/>
              <a:t>world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I must </a:t>
            </a:r>
            <a:r>
              <a:rPr lang="en-US" sz="2800" b="1" u="sng" dirty="0"/>
              <a:t>remove</a:t>
            </a:r>
            <a:r>
              <a:rPr lang="en-US" sz="2800" b="1" dirty="0"/>
              <a:t> some things from my </a:t>
            </a:r>
            <a:r>
              <a:rPr lang="en-US" sz="2800" b="1" u="sng" dirty="0"/>
              <a:t>life</a:t>
            </a:r>
            <a:r>
              <a:rPr lang="en-US" sz="2800" b="1" dirty="0"/>
              <a:t> and </a:t>
            </a:r>
            <a:r>
              <a:rPr lang="en-US" sz="2800" b="1" u="sng" dirty="0"/>
              <a:t>add</a:t>
            </a:r>
            <a:r>
              <a:rPr lang="en-US" sz="2800" b="1" dirty="0"/>
              <a:t> others.</a:t>
            </a:r>
          </a:p>
        </p:txBody>
      </p:sp>
    </p:spTree>
    <p:extLst>
      <p:ext uri="{BB962C8B-B14F-4D97-AF65-F5344CB8AC3E}">
        <p14:creationId xmlns:p14="http://schemas.microsoft.com/office/powerpoint/2010/main" val="1360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163</TotalTime>
  <Words>269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Why are people special?</vt:lpstr>
      <vt:lpstr>We are created in God’s image.</vt:lpstr>
      <vt:lpstr>PowerPoint Presentation</vt:lpstr>
      <vt:lpstr>We are created in God’s image.</vt:lpstr>
      <vt:lpstr>We strive to conform to God’s image.</vt:lpstr>
      <vt:lpstr>We will be completely in God’s image.</vt:lpstr>
      <vt:lpstr>PowerPoint Presentation</vt:lpstr>
      <vt:lpstr>People are in God’s image.</vt:lpstr>
      <vt:lpstr>I must become like Christ.</vt:lpstr>
      <vt:lpstr>I will be complete in Christ.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3</cp:revision>
  <dcterms:created xsi:type="dcterms:W3CDTF">2017-01-15T00:06:01Z</dcterms:created>
  <dcterms:modified xsi:type="dcterms:W3CDTF">2017-01-15T02:52:58Z</dcterms:modified>
</cp:coreProperties>
</file>