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8" r:id="rId5"/>
    <p:sldId id="269" r:id="rId6"/>
    <p:sldId id="270" r:id="rId7"/>
    <p:sldId id="260" r:id="rId8"/>
    <p:sldId id="263" r:id="rId9"/>
    <p:sldId id="271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9903-A1C6-4399-88CC-C126D4A594A7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8C15-804D-4BFD-96DF-AC6C9E29D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7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9903-A1C6-4399-88CC-C126D4A594A7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8C15-804D-4BFD-96DF-AC6C9E29D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643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9903-A1C6-4399-88CC-C126D4A594A7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8C15-804D-4BFD-96DF-AC6C9E29D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313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9903-A1C6-4399-88CC-C126D4A594A7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8C15-804D-4BFD-96DF-AC6C9E29D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85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9903-A1C6-4399-88CC-C126D4A594A7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8C15-804D-4BFD-96DF-AC6C9E29D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9903-A1C6-4399-88CC-C126D4A594A7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8C15-804D-4BFD-96DF-AC6C9E29D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40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9903-A1C6-4399-88CC-C126D4A594A7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8C15-804D-4BFD-96DF-AC6C9E29D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9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9903-A1C6-4399-88CC-C126D4A594A7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8C15-804D-4BFD-96DF-AC6C9E29D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58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9903-A1C6-4399-88CC-C126D4A594A7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8C15-804D-4BFD-96DF-AC6C9E29D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39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9903-A1C6-4399-88CC-C126D4A594A7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8C15-804D-4BFD-96DF-AC6C9E29D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17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9903-A1C6-4399-88CC-C126D4A594A7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8C15-804D-4BFD-96DF-AC6C9E29D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87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D9903-A1C6-4399-88CC-C126D4A594A7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78C15-804D-4BFD-96DF-AC6C9E29D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4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95E93-891C-4913-BFDA-78DC08B32A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The Blessings of the Bride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05712B-D913-4F10-958C-9D633F0D2C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Ruth 4:9-22</a:t>
            </a:r>
          </a:p>
        </p:txBody>
      </p:sp>
    </p:spTree>
    <p:extLst>
      <p:ext uri="{BB962C8B-B14F-4D97-AF65-F5344CB8AC3E}">
        <p14:creationId xmlns:p14="http://schemas.microsoft.com/office/powerpoint/2010/main" val="1062820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B9EF2-09E8-4BE2-93B6-29A7D8839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+mn-lt"/>
              </a:rPr>
              <a:t>How to be </a:t>
            </a:r>
            <a:r>
              <a:rPr lang="en-US" sz="5400" b="1" u="sng" dirty="0">
                <a:latin typeface="+mn-lt"/>
              </a:rPr>
              <a:t>saved</a:t>
            </a:r>
            <a:r>
              <a:rPr lang="en-US" sz="5400" b="1" dirty="0">
                <a:latin typeface="+mn-lt"/>
              </a:rPr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DEA2B-F2BF-4FF9-AA1B-054A2C2E5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We are born </a:t>
            </a:r>
            <a:r>
              <a:rPr lang="en-US" sz="3600" b="1" u="sng" dirty="0"/>
              <a:t>outside</a:t>
            </a:r>
            <a:r>
              <a:rPr lang="en-US" sz="3600" b="1" dirty="0"/>
              <a:t> of the family of God.</a:t>
            </a:r>
          </a:p>
          <a:p>
            <a:r>
              <a:rPr lang="en-US" sz="3600" b="1" dirty="0"/>
              <a:t>Jesus Christ came and </a:t>
            </a:r>
            <a:r>
              <a:rPr lang="en-US" sz="3600" b="1" u="sng" dirty="0"/>
              <a:t>loved</a:t>
            </a:r>
            <a:r>
              <a:rPr lang="en-US" sz="3600" b="1" dirty="0"/>
              <a:t> us even while we were </a:t>
            </a:r>
            <a:r>
              <a:rPr lang="en-US" sz="3600" b="1" u="sng" dirty="0"/>
              <a:t>sinners</a:t>
            </a:r>
            <a:r>
              <a:rPr lang="en-US" sz="3600" b="1" dirty="0"/>
              <a:t>.</a:t>
            </a:r>
          </a:p>
          <a:p>
            <a:r>
              <a:rPr lang="en-US" sz="3600" b="1" dirty="0"/>
              <a:t>We must come to His </a:t>
            </a:r>
            <a:r>
              <a:rPr lang="en-US" sz="3600" b="1" u="sng" dirty="0"/>
              <a:t>feet</a:t>
            </a:r>
            <a:r>
              <a:rPr lang="en-US" sz="3600" b="1" dirty="0"/>
              <a:t>.</a:t>
            </a:r>
          </a:p>
          <a:p>
            <a:r>
              <a:rPr lang="en-US" sz="3600" b="1" dirty="0"/>
              <a:t>Jesus paid the price to </a:t>
            </a:r>
            <a:r>
              <a:rPr lang="en-US" sz="3600" b="1" u="sng" dirty="0"/>
              <a:t>redeem</a:t>
            </a:r>
            <a:r>
              <a:rPr lang="en-US" sz="3600" b="1" dirty="0"/>
              <a:t> us.</a:t>
            </a:r>
          </a:p>
        </p:txBody>
      </p:sp>
    </p:spTree>
    <p:extLst>
      <p:ext uri="{BB962C8B-B14F-4D97-AF65-F5344CB8AC3E}">
        <p14:creationId xmlns:p14="http://schemas.microsoft.com/office/powerpoint/2010/main" val="419440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B9EF2-09E8-4BE2-93B6-29A7D8839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u="sng" dirty="0">
                <a:latin typeface="+mn-lt"/>
              </a:rPr>
              <a:t>Submission</a:t>
            </a:r>
            <a:r>
              <a:rPr lang="en-US" sz="5400" b="1" dirty="0">
                <a:latin typeface="+mn-lt"/>
              </a:rPr>
              <a:t> leads to </a:t>
            </a:r>
            <a:r>
              <a:rPr lang="en-US" sz="5400" b="1" u="sng" dirty="0">
                <a:latin typeface="+mn-lt"/>
              </a:rPr>
              <a:t>satisfaction</a:t>
            </a:r>
            <a:r>
              <a:rPr lang="en-US" sz="5400" b="1" dirty="0">
                <a:latin typeface="+mn-lt"/>
              </a:rPr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DEA2B-F2BF-4FF9-AA1B-054A2C2E5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Submit to </a:t>
            </a:r>
            <a:r>
              <a:rPr lang="en-US" sz="3600" b="1" u="sng" dirty="0"/>
              <a:t>others</a:t>
            </a:r>
            <a:r>
              <a:rPr lang="en-US" sz="3600" b="1" dirty="0"/>
              <a:t>.</a:t>
            </a:r>
          </a:p>
          <a:p>
            <a:r>
              <a:rPr lang="en-US" sz="3600" b="1" dirty="0"/>
              <a:t>Submit to our </a:t>
            </a:r>
            <a:r>
              <a:rPr lang="en-US" sz="3600" b="1" u="sng" dirty="0"/>
              <a:t>responsibilities</a:t>
            </a:r>
            <a:r>
              <a:rPr lang="en-US" sz="3600" b="1" dirty="0"/>
              <a:t>.</a:t>
            </a:r>
          </a:p>
          <a:p>
            <a:r>
              <a:rPr lang="en-US" sz="3600" b="1" dirty="0"/>
              <a:t>Submit to </a:t>
            </a:r>
            <a:r>
              <a:rPr lang="en-US" sz="3600" b="1" u="sng" dirty="0"/>
              <a:t>God</a:t>
            </a:r>
            <a:r>
              <a:rPr lang="en-US" sz="36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368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B9EF2-09E8-4BE2-93B6-29A7D8839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+mn-lt"/>
              </a:rPr>
              <a:t>You must be a </a:t>
            </a:r>
            <a:r>
              <a:rPr lang="en-US" sz="5400" b="1" u="sng" dirty="0">
                <a:latin typeface="+mn-lt"/>
              </a:rPr>
              <a:t>servant</a:t>
            </a:r>
            <a:r>
              <a:rPr lang="en-US" sz="5400" b="1" dirty="0">
                <a:latin typeface="+mn-lt"/>
              </a:rPr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DEA2B-F2BF-4FF9-AA1B-054A2C2E5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We each have a </a:t>
            </a:r>
            <a:r>
              <a:rPr lang="en-US" sz="3600" b="1" u="sng" dirty="0"/>
              <a:t>field</a:t>
            </a:r>
            <a:r>
              <a:rPr lang="en-US" sz="3600" b="1" dirty="0"/>
              <a:t> of </a:t>
            </a:r>
            <a:r>
              <a:rPr lang="en-US" sz="3600" b="1" u="sng" dirty="0"/>
              <a:t>service</a:t>
            </a:r>
            <a:r>
              <a:rPr lang="en-US" sz="3600" b="1" dirty="0"/>
              <a:t>.</a:t>
            </a:r>
          </a:p>
          <a:p>
            <a:r>
              <a:rPr lang="en-US" sz="3600" b="1" dirty="0"/>
              <a:t>Keep your eyes on </a:t>
            </a:r>
            <a:r>
              <a:rPr lang="en-US" sz="3600" b="1" u="sng" dirty="0"/>
              <a:t>your</a:t>
            </a:r>
            <a:r>
              <a:rPr lang="en-US" sz="3600" b="1" dirty="0"/>
              <a:t> </a:t>
            </a:r>
            <a:r>
              <a:rPr lang="en-US" sz="3600" b="1" u="sng" dirty="0"/>
              <a:t>field</a:t>
            </a:r>
            <a:r>
              <a:rPr lang="en-US" sz="3600" b="1" dirty="0"/>
              <a:t>.</a:t>
            </a:r>
          </a:p>
          <a:p>
            <a:r>
              <a:rPr lang="en-US" sz="3600" b="1" dirty="0"/>
              <a:t>Build a </a:t>
            </a:r>
            <a:r>
              <a:rPr lang="en-US" sz="3600" b="1" u="sng" dirty="0"/>
              <a:t>relationship</a:t>
            </a:r>
            <a:r>
              <a:rPr lang="en-US" sz="3600" b="1" dirty="0"/>
              <a:t> with your Master!</a:t>
            </a:r>
          </a:p>
        </p:txBody>
      </p:sp>
    </p:spTree>
    <p:extLst>
      <p:ext uri="{BB962C8B-B14F-4D97-AF65-F5344CB8AC3E}">
        <p14:creationId xmlns:p14="http://schemas.microsoft.com/office/powerpoint/2010/main" val="89329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B9EF2-09E8-4BE2-93B6-29A7D8839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>
                <a:latin typeface="+mn-lt"/>
              </a:rPr>
              <a:t>Ruth was a blessing to </a:t>
            </a:r>
            <a:r>
              <a:rPr lang="en-US" sz="5400" b="1" u="sng" dirty="0">
                <a:latin typeface="+mn-lt"/>
              </a:rPr>
              <a:t>Boaz</a:t>
            </a:r>
            <a:r>
              <a:rPr lang="en-US" sz="5400" b="1" dirty="0">
                <a:latin typeface="+mn-lt"/>
              </a:rPr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DEA2B-F2BF-4FF9-AA1B-054A2C2E5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02768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B9EF2-09E8-4BE2-93B6-29A7D8839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>
                <a:latin typeface="+mn-lt"/>
              </a:rPr>
              <a:t>Ruth was a blessing to </a:t>
            </a:r>
            <a:r>
              <a:rPr lang="en-US" sz="5400" b="1" u="sng" dirty="0">
                <a:latin typeface="+mn-lt"/>
              </a:rPr>
              <a:t>Bethlehem</a:t>
            </a:r>
            <a:r>
              <a:rPr lang="en-US" sz="5400" b="1" dirty="0">
                <a:latin typeface="+mn-lt"/>
              </a:rPr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DEA2B-F2BF-4FF9-AA1B-054A2C2E5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8987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B9EF2-09E8-4BE2-93B6-29A7D8839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>
                <a:latin typeface="+mn-lt"/>
              </a:rPr>
              <a:t>Ruth was a blessing to </a:t>
            </a:r>
            <a:r>
              <a:rPr lang="en-US" sz="5400" b="1" u="sng" dirty="0">
                <a:latin typeface="+mn-lt"/>
              </a:rPr>
              <a:t>Naomi</a:t>
            </a:r>
            <a:r>
              <a:rPr lang="en-US" sz="5400" b="1" dirty="0">
                <a:latin typeface="+mn-lt"/>
              </a:rPr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DEA2B-F2BF-4FF9-AA1B-054A2C2E5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74809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B9EF2-09E8-4BE2-93B6-29A7D8839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>
                <a:latin typeface="+mn-lt"/>
              </a:rPr>
              <a:t>Ruth was a blessing to </a:t>
            </a:r>
            <a:r>
              <a:rPr lang="en-US" sz="5400" b="1" u="sng" dirty="0">
                <a:latin typeface="+mn-lt"/>
              </a:rPr>
              <a:t>Israel</a:t>
            </a:r>
            <a:r>
              <a:rPr lang="en-US" sz="5400" b="1" dirty="0">
                <a:latin typeface="+mn-lt"/>
              </a:rPr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DEA2B-F2BF-4FF9-AA1B-054A2C2E5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6642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B9EF2-09E8-4BE2-93B6-29A7D8839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>
                <a:latin typeface="+mn-lt"/>
              </a:rPr>
              <a:t>Ruth was a blessing to the </a:t>
            </a:r>
            <a:r>
              <a:rPr lang="en-US" sz="5400" b="1" u="sng" dirty="0">
                <a:latin typeface="+mn-lt"/>
              </a:rPr>
              <a:t>world</a:t>
            </a:r>
            <a:r>
              <a:rPr lang="en-US" sz="5400" b="1" dirty="0">
                <a:latin typeface="+mn-lt"/>
              </a:rPr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DEA2B-F2BF-4FF9-AA1B-054A2C2E5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0957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7709109-D6F9-40A0-AC8A-5E555A619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0"/>
            <a:ext cx="7886700" cy="6857999"/>
          </a:xfrm>
        </p:spPr>
        <p:txBody>
          <a:bodyPr anchor="ctr"/>
          <a:lstStyle/>
          <a:p>
            <a:pPr algn="ctr"/>
            <a:r>
              <a:rPr lang="en-US" b="1" dirty="0">
                <a:latin typeface="+mn-lt"/>
              </a:rPr>
              <a:t>What does that mean to me?</a:t>
            </a:r>
          </a:p>
        </p:txBody>
      </p:sp>
    </p:spTree>
    <p:extLst>
      <p:ext uri="{BB962C8B-B14F-4D97-AF65-F5344CB8AC3E}">
        <p14:creationId xmlns:p14="http://schemas.microsoft.com/office/powerpoint/2010/main" val="2632598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6130A-06DF-4240-9EA3-41F22C4A1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780" y="167780"/>
            <a:ext cx="8850386" cy="4538444"/>
          </a:xfrm>
        </p:spPr>
        <p:txBody>
          <a:bodyPr>
            <a:noAutofit/>
          </a:bodyPr>
          <a:lstStyle/>
          <a:p>
            <a:pPr algn="r"/>
            <a:r>
              <a:rPr lang="en-US" sz="4800" b="1" dirty="0">
                <a:latin typeface="+mn-lt"/>
              </a:rPr>
              <a:t>Then the women said to Naomi, "Blessed be the LORD, who has not left you this day without a redeemer, and may his name be renowned in Israel!</a:t>
            </a:r>
            <a:br>
              <a:rPr lang="en-US" sz="4800" b="1" dirty="0">
                <a:latin typeface="+mn-lt"/>
              </a:rPr>
            </a:br>
            <a:r>
              <a:rPr lang="en-US" sz="4800" b="1" dirty="0">
                <a:latin typeface="+mn-lt"/>
              </a:rPr>
              <a:t>Ruth 4:14</a:t>
            </a:r>
          </a:p>
        </p:txBody>
      </p:sp>
    </p:spTree>
    <p:extLst>
      <p:ext uri="{BB962C8B-B14F-4D97-AF65-F5344CB8AC3E}">
        <p14:creationId xmlns:p14="http://schemas.microsoft.com/office/powerpoint/2010/main" val="53495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7709109-D6F9-40A0-AC8A-5E555A619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0"/>
            <a:ext cx="7886700" cy="6857999"/>
          </a:xfrm>
        </p:spPr>
        <p:txBody>
          <a:bodyPr anchor="ctr"/>
          <a:lstStyle/>
          <a:p>
            <a:pPr algn="ctr"/>
            <a:r>
              <a:rPr lang="en-US" b="1" dirty="0">
                <a:latin typeface="+mn-lt"/>
              </a:rPr>
              <a:t>Lessons from the book of Ruth:</a:t>
            </a:r>
          </a:p>
        </p:txBody>
      </p:sp>
    </p:spTree>
    <p:extLst>
      <p:ext uri="{BB962C8B-B14F-4D97-AF65-F5344CB8AC3E}">
        <p14:creationId xmlns:p14="http://schemas.microsoft.com/office/powerpoint/2010/main" val="3547487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316</TotalTime>
  <Words>178</Words>
  <Application>Microsoft Office PowerPoint</Application>
  <PresentationFormat>On-screen Show (4:3)</PresentationFormat>
  <Paragraphs>23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The Blessings of the Bride</vt:lpstr>
      <vt:lpstr>Ruth was a blessing to Boaz.</vt:lpstr>
      <vt:lpstr>Ruth was a blessing to Bethlehem.</vt:lpstr>
      <vt:lpstr>Ruth was a blessing to Naomi.</vt:lpstr>
      <vt:lpstr>Ruth was a blessing to Israel.</vt:lpstr>
      <vt:lpstr>Ruth was a blessing to the world.</vt:lpstr>
      <vt:lpstr>What does that mean to me?</vt:lpstr>
      <vt:lpstr>Then the women said to Naomi, "Blessed be the LORD, who has not left you this day without a redeemer, and may his name be renowned in Israel! Ruth 4:14</vt:lpstr>
      <vt:lpstr>Lessons from the book of Ruth:</vt:lpstr>
      <vt:lpstr>How to be saved.</vt:lpstr>
      <vt:lpstr>Submission leads to satisfaction.</vt:lpstr>
      <vt:lpstr>You must be a servant.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Running From Their Problems</dc:title>
  <dc:creator>Trevor Guiles</dc:creator>
  <cp:lastModifiedBy>Trevor Guiles</cp:lastModifiedBy>
  <cp:revision>7</cp:revision>
  <dcterms:created xsi:type="dcterms:W3CDTF">2017-09-24T03:17:46Z</dcterms:created>
  <dcterms:modified xsi:type="dcterms:W3CDTF">2017-11-12T03:08:04Z</dcterms:modified>
</cp:coreProperties>
</file>