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183E9768-1552-4807-8E49-CE9A931CCD01}"/>
    <pc:docChg chg="undo custSel addSld delSld modSld">
      <pc:chgData name="Trevor Guiles" userId="23510a6ddb9179a9" providerId="LiveId" clId="{183E9768-1552-4807-8E49-CE9A931CCD01}" dt="2017-11-14T16:29:21.801" v="181" actId="115"/>
      <pc:docMkLst>
        <pc:docMk/>
      </pc:docMkLst>
      <pc:sldChg chg="addSp delSp modSp mod setBg modAnim setClrOvrMap">
        <pc:chgData name="Trevor Guiles" userId="23510a6ddb9179a9" providerId="LiveId" clId="{183E9768-1552-4807-8E49-CE9A931CCD01}" dt="2017-11-14T16:21:54.031" v="42"/>
        <pc:sldMkLst>
          <pc:docMk/>
          <pc:sldMk cId="2027684422" sldId="257"/>
        </pc:sldMkLst>
        <pc:spChg chg="mod">
          <ac:chgData name="Trevor Guiles" userId="23510a6ddb9179a9" providerId="LiveId" clId="{183E9768-1552-4807-8E49-CE9A931CCD01}" dt="2017-11-14T16:20:20.862" v="6" actId="26606"/>
          <ac:spMkLst>
            <pc:docMk/>
            <pc:sldMk cId="2027684422" sldId="257"/>
            <ac:spMk id="2" creationId="{22CB9EF2-09E8-4BE2-93B6-29A7D8839CCE}"/>
          </ac:spMkLst>
        </pc:spChg>
        <pc:spChg chg="mod">
          <ac:chgData name="Trevor Guiles" userId="23510a6ddb9179a9" providerId="LiveId" clId="{183E9768-1552-4807-8E49-CE9A931CCD01}" dt="2017-11-14T16:21:54.031" v="42"/>
          <ac:spMkLst>
            <pc:docMk/>
            <pc:sldMk cId="2027684422" sldId="257"/>
            <ac:spMk id="3" creationId="{35EDEA2B-F2BF-4FF9-AA1B-054A2C2E58D7}"/>
          </ac:spMkLst>
        </pc:spChg>
        <pc:spChg chg="add del">
          <ac:chgData name="Trevor Guiles" userId="23510a6ddb9179a9" providerId="LiveId" clId="{183E9768-1552-4807-8E49-CE9A931CCD01}" dt="2017-11-14T16:20:11.303" v="1" actId="26606"/>
          <ac:spMkLst>
            <pc:docMk/>
            <pc:sldMk cId="2027684422" sldId="257"/>
            <ac:spMk id="8" creationId="{CFC012A5-170D-4B0F-A916-A8EE2C6CE94A}"/>
          </ac:spMkLst>
        </pc:spChg>
        <pc:spChg chg="add del">
          <ac:chgData name="Trevor Guiles" userId="23510a6ddb9179a9" providerId="LiveId" clId="{183E9768-1552-4807-8E49-CE9A931CCD01}" dt="2017-11-14T16:20:11.303" v="1" actId="26606"/>
          <ac:spMkLst>
            <pc:docMk/>
            <pc:sldMk cId="2027684422" sldId="257"/>
            <ac:spMk id="10" creationId="{37F40654-5E8C-468A-9596-50927AF198AB}"/>
          </ac:spMkLst>
        </pc:spChg>
        <pc:spChg chg="add del">
          <ac:chgData name="Trevor Guiles" userId="23510a6ddb9179a9" providerId="LiveId" clId="{183E9768-1552-4807-8E49-CE9A931CCD01}" dt="2017-11-14T16:20:11.303" v="1" actId="26606"/>
          <ac:spMkLst>
            <pc:docMk/>
            <pc:sldMk cId="2027684422" sldId="257"/>
            <ac:spMk id="12" creationId="{50B1BD4A-8DE6-4266-9C27-59260F938ED8}"/>
          </ac:spMkLst>
        </pc:spChg>
        <pc:spChg chg="add del">
          <ac:chgData name="Trevor Guiles" userId="23510a6ddb9179a9" providerId="LiveId" clId="{183E9768-1552-4807-8E49-CE9A931CCD01}" dt="2017-11-14T16:20:19.261" v="3" actId="26606"/>
          <ac:spMkLst>
            <pc:docMk/>
            <pc:sldMk cId="2027684422" sldId="257"/>
            <ac:spMk id="14" creationId="{40851669-7281-49C2-8BF0-67BA70EC1AC7}"/>
          </ac:spMkLst>
        </pc:spChg>
        <pc:spChg chg="add del">
          <ac:chgData name="Trevor Guiles" userId="23510a6ddb9179a9" providerId="LiveId" clId="{183E9768-1552-4807-8E49-CE9A931CCD01}" dt="2017-11-14T16:20:19.261" v="3" actId="26606"/>
          <ac:spMkLst>
            <pc:docMk/>
            <pc:sldMk cId="2027684422" sldId="257"/>
            <ac:spMk id="15" creationId="{16992B13-74C4-4370-93C5-F5403D944D8E}"/>
          </ac:spMkLst>
        </pc:spChg>
        <pc:spChg chg="add del">
          <ac:chgData name="Trevor Guiles" userId="23510a6ddb9179a9" providerId="LiveId" clId="{183E9768-1552-4807-8E49-CE9A931CCD01}" dt="2017-11-14T16:20:19.261" v="3" actId="26606"/>
          <ac:spMkLst>
            <pc:docMk/>
            <pc:sldMk cId="2027684422" sldId="257"/>
            <ac:spMk id="16" creationId="{A3AE1F77-1EC8-47BA-A381-B6618A2FCD65}"/>
          </ac:spMkLst>
        </pc:spChg>
        <pc:spChg chg="add del">
          <ac:chgData name="Trevor Guiles" userId="23510a6ddb9179a9" providerId="LiveId" clId="{183E9768-1552-4807-8E49-CE9A931CCD01}" dt="2017-11-14T16:20:20.847" v="5" actId="26606"/>
          <ac:spMkLst>
            <pc:docMk/>
            <pc:sldMk cId="2027684422" sldId="257"/>
            <ac:spMk id="18" creationId="{C231BC10-541D-40A8-905F-581C4E22A0DA}"/>
          </ac:spMkLst>
        </pc:spChg>
        <pc:spChg chg="add del">
          <ac:chgData name="Trevor Guiles" userId="23510a6ddb9179a9" providerId="LiveId" clId="{183E9768-1552-4807-8E49-CE9A931CCD01}" dt="2017-11-14T16:20:20.847" v="5" actId="26606"/>
          <ac:spMkLst>
            <pc:docMk/>
            <pc:sldMk cId="2027684422" sldId="257"/>
            <ac:spMk id="19" creationId="{E828F4DB-8F33-43D9-8DA0-22527C16031D}"/>
          </ac:spMkLst>
        </pc:spChg>
        <pc:spChg chg="add">
          <ac:chgData name="Trevor Guiles" userId="23510a6ddb9179a9" providerId="LiveId" clId="{183E9768-1552-4807-8E49-CE9A931CCD01}" dt="2017-11-14T16:20:20.862" v="6" actId="26606"/>
          <ac:spMkLst>
            <pc:docMk/>
            <pc:sldMk cId="2027684422" sldId="257"/>
            <ac:spMk id="21" creationId="{40851669-7281-49C2-8BF0-67BA70EC1AC7}"/>
          </ac:spMkLst>
        </pc:spChg>
        <pc:spChg chg="add">
          <ac:chgData name="Trevor Guiles" userId="23510a6ddb9179a9" providerId="LiveId" clId="{183E9768-1552-4807-8E49-CE9A931CCD01}" dt="2017-11-14T16:20:20.862" v="6" actId="26606"/>
          <ac:spMkLst>
            <pc:docMk/>
            <pc:sldMk cId="2027684422" sldId="257"/>
            <ac:spMk id="22" creationId="{16992B13-74C4-4370-93C5-F5403D944D8E}"/>
          </ac:spMkLst>
        </pc:spChg>
        <pc:spChg chg="add">
          <ac:chgData name="Trevor Guiles" userId="23510a6ddb9179a9" providerId="LiveId" clId="{183E9768-1552-4807-8E49-CE9A931CCD01}" dt="2017-11-14T16:20:20.862" v="6" actId="26606"/>
          <ac:spMkLst>
            <pc:docMk/>
            <pc:sldMk cId="2027684422" sldId="257"/>
            <ac:spMk id="23" creationId="{A3AE1F77-1EC8-47BA-A381-B6618A2FCD65}"/>
          </ac:spMkLst>
        </pc:spChg>
      </pc:sldChg>
      <pc:sldChg chg="modSp add modAnim">
        <pc:chgData name="Trevor Guiles" userId="23510a6ddb9179a9" providerId="LiveId" clId="{183E9768-1552-4807-8E49-CE9A931CCD01}" dt="2017-11-14T16:25:14.196" v="77" actId="115"/>
        <pc:sldMkLst>
          <pc:docMk/>
          <pc:sldMk cId="2088120134" sldId="258"/>
        </pc:sldMkLst>
        <pc:spChg chg="mod">
          <ac:chgData name="Trevor Guiles" userId="23510a6ddb9179a9" providerId="LiveId" clId="{183E9768-1552-4807-8E49-CE9A931CCD01}" dt="2017-11-14T16:23:23.068" v="50" actId="6549"/>
          <ac:spMkLst>
            <pc:docMk/>
            <pc:sldMk cId="2088120134" sldId="258"/>
            <ac:spMk id="2" creationId="{22CB9EF2-09E8-4BE2-93B6-29A7D8839CCE}"/>
          </ac:spMkLst>
        </pc:spChg>
        <pc:spChg chg="mod">
          <ac:chgData name="Trevor Guiles" userId="23510a6ddb9179a9" providerId="LiveId" clId="{183E9768-1552-4807-8E49-CE9A931CCD01}" dt="2017-11-14T16:25:14.196" v="77" actId="115"/>
          <ac:spMkLst>
            <pc:docMk/>
            <pc:sldMk cId="2088120134" sldId="258"/>
            <ac:spMk id="3" creationId="{35EDEA2B-F2BF-4FF9-AA1B-054A2C2E58D7}"/>
          </ac:spMkLst>
        </pc:spChg>
      </pc:sldChg>
      <pc:sldChg chg="modSp add modAnim">
        <pc:chgData name="Trevor Guiles" userId="23510a6ddb9179a9" providerId="LiveId" clId="{183E9768-1552-4807-8E49-CE9A931CCD01}" dt="2017-11-14T16:26:43.909" v="115" actId="115"/>
        <pc:sldMkLst>
          <pc:docMk/>
          <pc:sldMk cId="1389495001" sldId="259"/>
        </pc:sldMkLst>
        <pc:spChg chg="mod">
          <ac:chgData name="Trevor Guiles" userId="23510a6ddb9179a9" providerId="LiveId" clId="{183E9768-1552-4807-8E49-CE9A931CCD01}" dt="2017-11-14T16:26:33.074" v="109" actId="115"/>
          <ac:spMkLst>
            <pc:docMk/>
            <pc:sldMk cId="1389495001" sldId="259"/>
            <ac:spMk id="2" creationId="{22CB9EF2-09E8-4BE2-93B6-29A7D8839CCE}"/>
          </ac:spMkLst>
        </pc:spChg>
        <pc:spChg chg="mod">
          <ac:chgData name="Trevor Guiles" userId="23510a6ddb9179a9" providerId="LiveId" clId="{183E9768-1552-4807-8E49-CE9A931CCD01}" dt="2017-11-14T16:26:43.909" v="115" actId="115"/>
          <ac:spMkLst>
            <pc:docMk/>
            <pc:sldMk cId="1389495001" sldId="259"/>
            <ac:spMk id="3" creationId="{35EDEA2B-F2BF-4FF9-AA1B-054A2C2E58D7}"/>
          </ac:spMkLst>
        </pc:spChg>
      </pc:sldChg>
      <pc:sldChg chg="modSp add modAnim">
        <pc:chgData name="Trevor Guiles" userId="23510a6ddb9179a9" providerId="LiveId" clId="{183E9768-1552-4807-8E49-CE9A931CCD01}" dt="2017-11-14T16:28:07.426" v="151" actId="115"/>
        <pc:sldMkLst>
          <pc:docMk/>
          <pc:sldMk cId="174236489" sldId="260"/>
        </pc:sldMkLst>
        <pc:spChg chg="mod">
          <ac:chgData name="Trevor Guiles" userId="23510a6ddb9179a9" providerId="LiveId" clId="{183E9768-1552-4807-8E49-CE9A931CCD01}" dt="2017-11-14T16:27:25.921" v="122" actId="115"/>
          <ac:spMkLst>
            <pc:docMk/>
            <pc:sldMk cId="174236489" sldId="260"/>
            <ac:spMk id="2" creationId="{22CB9EF2-09E8-4BE2-93B6-29A7D8839CCE}"/>
          </ac:spMkLst>
        </pc:spChg>
        <pc:spChg chg="mod">
          <ac:chgData name="Trevor Guiles" userId="23510a6ddb9179a9" providerId="LiveId" clId="{183E9768-1552-4807-8E49-CE9A931CCD01}" dt="2017-11-14T16:28:07.426" v="151" actId="115"/>
          <ac:spMkLst>
            <pc:docMk/>
            <pc:sldMk cId="174236489" sldId="260"/>
            <ac:spMk id="3" creationId="{35EDEA2B-F2BF-4FF9-AA1B-054A2C2E58D7}"/>
          </ac:spMkLst>
        </pc:spChg>
      </pc:sldChg>
      <pc:sldChg chg="del">
        <pc:chgData name="Trevor Guiles" userId="23510a6ddb9179a9" providerId="LiveId" clId="{183E9768-1552-4807-8E49-CE9A931CCD01}" dt="2017-11-14T16:21:43.729" v="36" actId="2696"/>
        <pc:sldMkLst>
          <pc:docMk/>
          <pc:sldMk cId="2632598771" sldId="260"/>
        </pc:sldMkLst>
      </pc:sldChg>
      <pc:sldChg chg="modSp add modAnim">
        <pc:chgData name="Trevor Guiles" userId="23510a6ddb9179a9" providerId="LiveId" clId="{183E9768-1552-4807-8E49-CE9A931CCD01}" dt="2017-11-14T16:29:21.801" v="181" actId="115"/>
        <pc:sldMkLst>
          <pc:docMk/>
          <pc:sldMk cId="4200805033" sldId="261"/>
        </pc:sldMkLst>
        <pc:spChg chg="mod">
          <ac:chgData name="Trevor Guiles" userId="23510a6ddb9179a9" providerId="LiveId" clId="{183E9768-1552-4807-8E49-CE9A931CCD01}" dt="2017-11-14T16:28:55.472" v="158" actId="115"/>
          <ac:spMkLst>
            <pc:docMk/>
            <pc:sldMk cId="4200805033" sldId="261"/>
            <ac:spMk id="2" creationId="{22CB9EF2-09E8-4BE2-93B6-29A7D8839CCE}"/>
          </ac:spMkLst>
        </pc:spChg>
        <pc:spChg chg="mod">
          <ac:chgData name="Trevor Guiles" userId="23510a6ddb9179a9" providerId="LiveId" clId="{183E9768-1552-4807-8E49-CE9A931CCD01}" dt="2017-11-14T16:29:21.801" v="181" actId="115"/>
          <ac:spMkLst>
            <pc:docMk/>
            <pc:sldMk cId="4200805033" sldId="261"/>
            <ac:spMk id="3" creationId="{35EDEA2B-F2BF-4FF9-AA1B-054A2C2E58D7}"/>
          </ac:spMkLst>
        </pc:spChg>
      </pc:sldChg>
      <pc:sldChg chg="del">
        <pc:chgData name="Trevor Guiles" userId="23510a6ddb9179a9" providerId="LiveId" clId="{183E9768-1552-4807-8E49-CE9A931CCD01}" dt="2017-11-14T16:21:43.735" v="37" actId="2696"/>
        <pc:sldMkLst>
          <pc:docMk/>
          <pc:sldMk cId="53495003" sldId="263"/>
        </pc:sldMkLst>
      </pc:sldChg>
      <pc:sldChg chg="del">
        <pc:chgData name="Trevor Guiles" userId="23510a6ddb9179a9" providerId="LiveId" clId="{183E9768-1552-4807-8E49-CE9A931CCD01}" dt="2017-11-14T16:21:43.766" v="39" actId="2696"/>
        <pc:sldMkLst>
          <pc:docMk/>
          <pc:sldMk cId="4194404953" sldId="264"/>
        </pc:sldMkLst>
      </pc:sldChg>
      <pc:sldChg chg="del">
        <pc:chgData name="Trevor Guiles" userId="23510a6ddb9179a9" providerId="LiveId" clId="{183E9768-1552-4807-8E49-CE9A931CCD01}" dt="2017-11-14T16:21:43.781" v="40" actId="2696"/>
        <pc:sldMkLst>
          <pc:docMk/>
          <pc:sldMk cId="2573688669" sldId="265"/>
        </pc:sldMkLst>
      </pc:sldChg>
      <pc:sldChg chg="del">
        <pc:chgData name="Trevor Guiles" userId="23510a6ddb9179a9" providerId="LiveId" clId="{183E9768-1552-4807-8E49-CE9A931CCD01}" dt="2017-11-14T16:21:43.794" v="41" actId="2696"/>
        <pc:sldMkLst>
          <pc:docMk/>
          <pc:sldMk cId="893291675" sldId="266"/>
        </pc:sldMkLst>
      </pc:sldChg>
      <pc:sldChg chg="del">
        <pc:chgData name="Trevor Guiles" userId="23510a6ddb9179a9" providerId="LiveId" clId="{183E9768-1552-4807-8E49-CE9A931CCD01}" dt="2017-11-14T16:21:43.689" v="32" actId="2696"/>
        <pc:sldMkLst>
          <pc:docMk/>
          <pc:sldMk cId="1889870414" sldId="267"/>
        </pc:sldMkLst>
      </pc:sldChg>
      <pc:sldChg chg="del">
        <pc:chgData name="Trevor Guiles" userId="23510a6ddb9179a9" providerId="LiveId" clId="{183E9768-1552-4807-8E49-CE9A931CCD01}" dt="2017-11-14T16:21:43.696" v="33" actId="2696"/>
        <pc:sldMkLst>
          <pc:docMk/>
          <pc:sldMk cId="474809255" sldId="268"/>
        </pc:sldMkLst>
      </pc:sldChg>
      <pc:sldChg chg="del">
        <pc:chgData name="Trevor Guiles" userId="23510a6ddb9179a9" providerId="LiveId" clId="{183E9768-1552-4807-8E49-CE9A931CCD01}" dt="2017-11-14T16:21:43.703" v="34" actId="2696"/>
        <pc:sldMkLst>
          <pc:docMk/>
          <pc:sldMk cId="4066421960" sldId="269"/>
        </pc:sldMkLst>
      </pc:sldChg>
      <pc:sldChg chg="del">
        <pc:chgData name="Trevor Guiles" userId="23510a6ddb9179a9" providerId="LiveId" clId="{183E9768-1552-4807-8E49-CE9A931CCD01}" dt="2017-11-14T16:21:43.716" v="35" actId="2696"/>
        <pc:sldMkLst>
          <pc:docMk/>
          <pc:sldMk cId="1909577553" sldId="270"/>
        </pc:sldMkLst>
      </pc:sldChg>
      <pc:sldChg chg="del">
        <pc:chgData name="Trevor Guiles" userId="23510a6ddb9179a9" providerId="LiveId" clId="{183E9768-1552-4807-8E49-CE9A931CCD01}" dt="2017-11-14T16:21:43.750" v="38" actId="2696"/>
        <pc:sldMkLst>
          <pc:docMk/>
          <pc:sldMk cId="3547487064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10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5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7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2102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776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810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6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37651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25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0D9903-A1C6-4399-88CC-C126D4A594A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B78C15-804D-4BFD-96DF-AC6C9E29DFC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1701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5E93-891C-4913-BFDA-78DC08B32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/>
          <a:lstStyle/>
          <a:p>
            <a:r>
              <a:rPr lang="en-US" b="1">
                <a:latin typeface="+mn-lt"/>
              </a:rPr>
              <a:t>Reasons to be Thankful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5712B-D913-4F10-958C-9D633F0D2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/>
          <a:p>
            <a:r>
              <a:rPr lang="en-US" sz="4000" b="1"/>
              <a:t>Psalm 136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6282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 title="Left scallop edge">
            <a:extLst>
              <a:ext uri="{FF2B5EF4-FFF2-40B4-BE49-F238E27FC236}">
                <a16:creationId xmlns:a16="http://schemas.microsoft.com/office/drawing/2014/main" id="{16992B13-74C4-4370-93C5-F5403D944D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706340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11" title="left edge border">
            <a:extLst>
              <a:ext uri="{FF2B5EF4-FFF2-40B4-BE49-F238E27FC236}">
                <a16:creationId xmlns:a16="http://schemas.microsoft.com/office/drawing/2014/main" id="{A3AE1F77-1EC8-47BA-A381-B6618A2FCD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82385"/>
            <a:ext cx="6400799" cy="1413758"/>
          </a:xfrm>
        </p:spPr>
        <p:txBody>
          <a:bodyPr anchor="b">
            <a:normAutofit/>
          </a:bodyPr>
          <a:lstStyle/>
          <a:p>
            <a:pPr algn="ctr"/>
            <a:r>
              <a:rPr lang="en-US" sz="3800" b="1">
                <a:latin typeface="+mn-lt"/>
              </a:rPr>
              <a:t>Give thanks because God is </a:t>
            </a:r>
            <a:r>
              <a:rPr lang="en-US" sz="3800" b="1" u="sng">
                <a:latin typeface="+mn-lt"/>
              </a:rPr>
              <a:t>God</a:t>
            </a:r>
            <a:r>
              <a:rPr lang="en-US" sz="3800" b="1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2178528"/>
            <a:ext cx="6400800" cy="370106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God is </a:t>
            </a:r>
            <a:r>
              <a:rPr lang="en-US" sz="3200" b="1" u="sng" dirty="0">
                <a:solidFill>
                  <a:schemeClr val="tx1"/>
                </a:solidFill>
              </a:rPr>
              <a:t>good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is </a:t>
            </a:r>
            <a:r>
              <a:rPr lang="en-US" sz="3200" b="1" u="sng" dirty="0">
                <a:solidFill>
                  <a:schemeClr val="tx1"/>
                </a:solidFill>
              </a:rPr>
              <a:t>real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is </a:t>
            </a:r>
            <a:r>
              <a:rPr lang="en-US" sz="3200" b="1" u="sng" dirty="0">
                <a:solidFill>
                  <a:schemeClr val="tx1"/>
                </a:solidFill>
              </a:rPr>
              <a:t>sovereign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is </a:t>
            </a:r>
            <a:r>
              <a:rPr lang="en-US" sz="3200" b="1" u="sng" dirty="0">
                <a:solidFill>
                  <a:schemeClr val="tx1"/>
                </a:solidFill>
              </a:rPr>
              <a:t>all-powerful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768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 title="Left scallop edge">
            <a:extLst>
              <a:ext uri="{FF2B5EF4-FFF2-40B4-BE49-F238E27FC236}">
                <a16:creationId xmlns:a16="http://schemas.microsoft.com/office/drawing/2014/main" id="{16992B13-74C4-4370-93C5-F5403D944D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706340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11" title="left edge border">
            <a:extLst>
              <a:ext uri="{FF2B5EF4-FFF2-40B4-BE49-F238E27FC236}">
                <a16:creationId xmlns:a16="http://schemas.microsoft.com/office/drawing/2014/main" id="{A3AE1F77-1EC8-47BA-A381-B6618A2FCD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82385"/>
            <a:ext cx="6400799" cy="141375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800" b="1" dirty="0">
                <a:latin typeface="+mn-lt"/>
              </a:rPr>
              <a:t>Give thanks because of God’s </a:t>
            </a:r>
            <a:r>
              <a:rPr lang="en-US" sz="3800" b="1" u="sng" dirty="0">
                <a:latin typeface="+mn-lt"/>
              </a:rPr>
              <a:t>creation</a:t>
            </a:r>
            <a:r>
              <a:rPr lang="en-US" sz="38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2178528"/>
            <a:ext cx="6400800" cy="370106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God’s creation is </a:t>
            </a:r>
            <a:r>
              <a:rPr lang="en-US" sz="3200" b="1" u="sng" dirty="0">
                <a:solidFill>
                  <a:schemeClr val="tx1"/>
                </a:solidFill>
              </a:rPr>
              <a:t>beyond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chemeClr val="tx1"/>
                </a:solidFill>
              </a:rPr>
              <a:t>measure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God’s creation is </a:t>
            </a:r>
            <a:r>
              <a:rPr lang="en-US" sz="3200" b="1" u="sng" dirty="0">
                <a:solidFill>
                  <a:schemeClr val="tx1"/>
                </a:solidFill>
              </a:rPr>
              <a:t>logically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chemeClr val="tx1"/>
                </a:solidFill>
              </a:rPr>
              <a:t>designed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God’s creation is </a:t>
            </a:r>
            <a:r>
              <a:rPr lang="en-US" sz="3200" b="1" u="sng" dirty="0">
                <a:solidFill>
                  <a:schemeClr val="tx1"/>
                </a:solidFill>
              </a:rPr>
              <a:t>functional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God’s creation is </a:t>
            </a:r>
            <a:r>
              <a:rPr lang="en-US" sz="3200" b="1" u="sng" dirty="0">
                <a:solidFill>
                  <a:schemeClr val="tx1"/>
                </a:solidFill>
              </a:rPr>
              <a:t>beautiful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God’s creation is </a:t>
            </a:r>
            <a:r>
              <a:rPr lang="en-US" sz="3200" b="1" u="sng" dirty="0">
                <a:solidFill>
                  <a:schemeClr val="tx1"/>
                </a:solidFill>
              </a:rPr>
              <a:t>sustaining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812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 title="Left scallop edge">
            <a:extLst>
              <a:ext uri="{FF2B5EF4-FFF2-40B4-BE49-F238E27FC236}">
                <a16:creationId xmlns:a16="http://schemas.microsoft.com/office/drawing/2014/main" id="{16992B13-74C4-4370-93C5-F5403D944D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706340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11" title="left edge border">
            <a:extLst>
              <a:ext uri="{FF2B5EF4-FFF2-40B4-BE49-F238E27FC236}">
                <a16:creationId xmlns:a16="http://schemas.microsoft.com/office/drawing/2014/main" id="{A3AE1F77-1EC8-47BA-A381-B6618A2FCD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82385"/>
            <a:ext cx="6400799" cy="141375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800" b="1" dirty="0">
                <a:latin typeface="+mn-lt"/>
              </a:rPr>
              <a:t>Give thanks because God </a:t>
            </a:r>
            <a:r>
              <a:rPr lang="en-US" sz="3800" b="1" u="sng" dirty="0">
                <a:latin typeface="+mn-lt"/>
              </a:rPr>
              <a:t>rescues</a:t>
            </a:r>
            <a:r>
              <a:rPr lang="en-US" sz="3800" b="1" dirty="0">
                <a:latin typeface="+mn-lt"/>
              </a:rPr>
              <a:t> 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2178528"/>
            <a:ext cx="6400800" cy="3701065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God rescues us from </a:t>
            </a:r>
            <a:r>
              <a:rPr lang="en-US" sz="3200" b="1" u="sng" dirty="0">
                <a:solidFill>
                  <a:schemeClr val="tx1"/>
                </a:solidFill>
              </a:rPr>
              <a:t>persecution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rescues us with </a:t>
            </a:r>
            <a:r>
              <a:rPr lang="en-US" sz="3200" b="1" u="sng" dirty="0">
                <a:solidFill>
                  <a:schemeClr val="tx1"/>
                </a:solidFill>
              </a:rPr>
              <a:t>purpose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rescues us with </a:t>
            </a:r>
            <a:r>
              <a:rPr lang="en-US" sz="3200" b="1" u="sng" dirty="0">
                <a:solidFill>
                  <a:schemeClr val="tx1"/>
                </a:solidFill>
              </a:rPr>
              <a:t>power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rescues us </a:t>
            </a:r>
            <a:r>
              <a:rPr lang="en-US" sz="3200" b="1" u="sng" dirty="0">
                <a:solidFill>
                  <a:schemeClr val="tx1"/>
                </a:solidFill>
              </a:rPr>
              <a:t>uniquely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rescues us </a:t>
            </a:r>
            <a:r>
              <a:rPr lang="en-US" sz="3200" b="1" u="sng" dirty="0">
                <a:solidFill>
                  <a:schemeClr val="tx1"/>
                </a:solidFill>
              </a:rPr>
              <a:t>interactively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rescues us beyond </a:t>
            </a:r>
            <a:r>
              <a:rPr lang="en-US" sz="3200" b="1" u="sng" dirty="0">
                <a:solidFill>
                  <a:schemeClr val="tx1"/>
                </a:solidFill>
              </a:rPr>
              <a:t>expectation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949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 title="Left scallop edge">
            <a:extLst>
              <a:ext uri="{FF2B5EF4-FFF2-40B4-BE49-F238E27FC236}">
                <a16:creationId xmlns:a16="http://schemas.microsoft.com/office/drawing/2014/main" id="{16992B13-74C4-4370-93C5-F5403D944D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706340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11" title="left edge border">
            <a:extLst>
              <a:ext uri="{FF2B5EF4-FFF2-40B4-BE49-F238E27FC236}">
                <a16:creationId xmlns:a16="http://schemas.microsoft.com/office/drawing/2014/main" id="{A3AE1F77-1EC8-47BA-A381-B6618A2FCD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82385"/>
            <a:ext cx="6400799" cy="141375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800" b="1" dirty="0">
                <a:latin typeface="+mn-lt"/>
              </a:rPr>
              <a:t>Give thanks because God </a:t>
            </a:r>
            <a:r>
              <a:rPr lang="en-US" sz="3800" b="1" u="sng" dirty="0">
                <a:latin typeface="+mn-lt"/>
              </a:rPr>
              <a:t>protects</a:t>
            </a:r>
            <a:r>
              <a:rPr lang="en-US" sz="3800" b="1" dirty="0">
                <a:latin typeface="+mn-lt"/>
              </a:rPr>
              <a:t> 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2178528"/>
            <a:ext cx="6400800" cy="3701065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God protects us </a:t>
            </a:r>
            <a:r>
              <a:rPr lang="en-US" sz="3200" b="1" u="sng" dirty="0">
                <a:solidFill>
                  <a:schemeClr val="tx1"/>
                </a:solidFill>
              </a:rPr>
              <a:t>intimately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protects us </a:t>
            </a:r>
            <a:r>
              <a:rPr lang="en-US" sz="3200" b="1" u="sng" dirty="0">
                <a:solidFill>
                  <a:schemeClr val="tx1"/>
                </a:solidFill>
              </a:rPr>
              <a:t>viciously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protects us from </a:t>
            </a:r>
            <a:r>
              <a:rPr lang="en-US" sz="3200" b="1" u="sng" dirty="0">
                <a:solidFill>
                  <a:schemeClr val="tx1"/>
                </a:solidFill>
              </a:rPr>
              <a:t>bullies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protects us from </a:t>
            </a:r>
            <a:r>
              <a:rPr lang="en-US" sz="3200" b="1" u="sng" dirty="0">
                <a:solidFill>
                  <a:schemeClr val="tx1"/>
                </a:solidFill>
              </a:rPr>
              <a:t>tyrants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protects us </a:t>
            </a:r>
            <a:r>
              <a:rPr lang="en-US" sz="3200" b="1" u="sng" dirty="0">
                <a:solidFill>
                  <a:schemeClr val="tx1"/>
                </a:solidFill>
              </a:rPr>
              <a:t>generously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protects us </a:t>
            </a:r>
            <a:r>
              <a:rPr lang="en-US" sz="3200" b="1" u="sng" dirty="0">
                <a:solidFill>
                  <a:schemeClr val="tx1"/>
                </a:solidFill>
              </a:rPr>
              <a:t>faithfully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3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 title="Left scallop edge">
            <a:extLst>
              <a:ext uri="{FF2B5EF4-FFF2-40B4-BE49-F238E27FC236}">
                <a16:creationId xmlns:a16="http://schemas.microsoft.com/office/drawing/2014/main" id="{16992B13-74C4-4370-93C5-F5403D944D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706340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11" title="left edge border">
            <a:extLst>
              <a:ext uri="{FF2B5EF4-FFF2-40B4-BE49-F238E27FC236}">
                <a16:creationId xmlns:a16="http://schemas.microsoft.com/office/drawing/2014/main" id="{A3AE1F77-1EC8-47BA-A381-B6618A2FCD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B9EF2-09E8-4BE2-93B6-29A7D883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82385"/>
            <a:ext cx="6400799" cy="141375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800" b="1" dirty="0">
                <a:latin typeface="+mn-lt"/>
              </a:rPr>
              <a:t>Give thanks because God is </a:t>
            </a:r>
            <a:r>
              <a:rPr lang="en-US" sz="3800" b="1" u="sng" dirty="0">
                <a:latin typeface="+mn-lt"/>
              </a:rPr>
              <a:t>active</a:t>
            </a:r>
            <a:r>
              <a:rPr lang="en-US" sz="3800" b="1" dirty="0">
                <a:latin typeface="+mn-lt"/>
              </a:rPr>
              <a:t> in our </a:t>
            </a:r>
            <a:r>
              <a:rPr lang="en-US" sz="3800" b="1" u="sng" dirty="0">
                <a:latin typeface="+mn-lt"/>
              </a:rPr>
              <a:t>lives</a:t>
            </a:r>
            <a:r>
              <a:rPr lang="en-US" sz="3800" b="1" dirty="0">
                <a:latin typeface="+mn-l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A2B-F2BF-4FF9-AA1B-054A2C2E5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2178528"/>
            <a:ext cx="6400800" cy="370106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God </a:t>
            </a:r>
            <a:r>
              <a:rPr lang="en-US" sz="3200" b="1" u="sng" dirty="0">
                <a:solidFill>
                  <a:schemeClr val="tx1"/>
                </a:solidFill>
              </a:rPr>
              <a:t>remembers</a:t>
            </a:r>
            <a:r>
              <a:rPr lang="en-US" sz="3200" b="1" dirty="0">
                <a:solidFill>
                  <a:schemeClr val="tx1"/>
                </a:solidFill>
              </a:rPr>
              <a:t> our </a:t>
            </a:r>
            <a:r>
              <a:rPr lang="en-US" sz="3200" b="1" u="sng" dirty="0">
                <a:solidFill>
                  <a:schemeClr val="tx1"/>
                </a:solidFill>
              </a:rPr>
              <a:t>frailty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</a:t>
            </a:r>
            <a:r>
              <a:rPr lang="en-US" sz="3200" b="1" u="sng" dirty="0">
                <a:solidFill>
                  <a:schemeClr val="tx1"/>
                </a:solidFill>
              </a:rPr>
              <a:t>lovingly</a:t>
            </a:r>
            <a:r>
              <a:rPr lang="en-US" sz="3200" b="1" dirty="0">
                <a:solidFill>
                  <a:schemeClr val="tx1"/>
                </a:solidFill>
              </a:rPr>
              <a:t> acts for us.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 </a:t>
            </a:r>
            <a:r>
              <a:rPr lang="en-US" sz="3200" b="1" u="sng" dirty="0">
                <a:solidFill>
                  <a:schemeClr val="tx1"/>
                </a:solidFill>
              </a:rPr>
              <a:t>provides</a:t>
            </a:r>
            <a:r>
              <a:rPr lang="en-US" sz="3200" b="1" dirty="0">
                <a:solidFill>
                  <a:schemeClr val="tx1"/>
                </a:solidFill>
              </a:rPr>
              <a:t> our </a:t>
            </a:r>
            <a:r>
              <a:rPr lang="en-US" sz="3200" b="1" u="sng" dirty="0">
                <a:solidFill>
                  <a:schemeClr val="tx1"/>
                </a:solidFill>
              </a:rPr>
              <a:t>needs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God’s </a:t>
            </a:r>
            <a:r>
              <a:rPr lang="en-US" sz="3200" b="1" u="sng" dirty="0">
                <a:solidFill>
                  <a:schemeClr val="tx1"/>
                </a:solidFill>
              </a:rPr>
              <a:t>love</a:t>
            </a:r>
            <a:r>
              <a:rPr lang="en-US" sz="3200" b="1" dirty="0">
                <a:solidFill>
                  <a:schemeClr val="tx1"/>
                </a:solidFill>
              </a:rPr>
              <a:t> is </a:t>
            </a:r>
            <a:r>
              <a:rPr lang="en-US" sz="3200" b="1" u="sng" dirty="0">
                <a:solidFill>
                  <a:schemeClr val="tx1"/>
                </a:solidFill>
              </a:rPr>
              <a:t>enduring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8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329</TotalTime>
  <Words>174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Reasons to be Thankful</vt:lpstr>
      <vt:lpstr>Give thanks because God is God.</vt:lpstr>
      <vt:lpstr>Give thanks because of God’s creation.</vt:lpstr>
      <vt:lpstr>Give thanks because God rescues us.</vt:lpstr>
      <vt:lpstr>Give thanks because God protects us.</vt:lpstr>
      <vt:lpstr>Give thanks because God is active in our lives.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From Their Problems</dc:title>
  <dc:creator>Trevor Guiles</dc:creator>
  <cp:lastModifiedBy>Trevor Guiles</cp:lastModifiedBy>
  <cp:revision>8</cp:revision>
  <dcterms:created xsi:type="dcterms:W3CDTF">2017-09-24T03:17:46Z</dcterms:created>
  <dcterms:modified xsi:type="dcterms:W3CDTF">2017-11-14T16:29:25Z</dcterms:modified>
</cp:coreProperties>
</file>