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sldIdLst>
    <p:sldId id="256" r:id="rId2"/>
    <p:sldId id="282" r:id="rId3"/>
    <p:sldId id="261" r:id="rId4"/>
    <p:sldId id="283" r:id="rId5"/>
    <p:sldId id="284" r:id="rId6"/>
    <p:sldId id="285" r:id="rId7"/>
    <p:sldId id="279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Luke </a:t>
            </a:r>
            <a:r>
              <a:rPr lang="en-US" sz="3600" dirty="0" smtClean="0"/>
              <a:t>8:4-15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Clean As Dirt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815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/>
              <a:t>Setting</a:t>
            </a:r>
            <a:r>
              <a:rPr lang="en-US" sz="3600" b="1" dirty="0"/>
              <a:t> of the hearts.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gospel is not </a:t>
            </a:r>
            <a:r>
              <a:rPr lang="en-US" sz="3600" b="1" u="sng" dirty="0"/>
              <a:t>clear</a:t>
            </a:r>
            <a:r>
              <a:rPr lang="en-US" sz="3600" b="1" dirty="0"/>
              <a:t> to everyone.</a:t>
            </a:r>
          </a:p>
          <a:p>
            <a:pPr lvl="1"/>
            <a:r>
              <a:rPr lang="en-US" sz="3600" b="1" dirty="0" smtClean="0"/>
              <a:t>The </a:t>
            </a:r>
            <a:r>
              <a:rPr lang="en-US" sz="3600" b="1" u="sng" dirty="0"/>
              <a:t>Seed</a:t>
            </a:r>
            <a:r>
              <a:rPr lang="en-US" sz="3600" b="1" dirty="0"/>
              <a:t> is God’s </a:t>
            </a:r>
            <a:r>
              <a:rPr lang="en-US" sz="3600" b="1" dirty="0" smtClean="0"/>
              <a:t>Word</a:t>
            </a:r>
            <a:r>
              <a:rPr lang="en-US" sz="3600" b="1" dirty="0" smtClean="0"/>
              <a:t>.</a:t>
            </a:r>
            <a:endParaRPr lang="en-US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Clean As Dirt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5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u="sng" dirty="0"/>
              <a:t>Setting</a:t>
            </a:r>
            <a:r>
              <a:rPr lang="en-US" sz="3600" b="1" dirty="0"/>
              <a:t> of the hearts.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hard</a:t>
            </a:r>
            <a:r>
              <a:rPr lang="en-US" sz="3600" b="1" dirty="0"/>
              <a:t>, </a:t>
            </a:r>
            <a:r>
              <a:rPr lang="en-US" sz="3600" b="1" u="sng" dirty="0"/>
              <a:t>rocky</a:t>
            </a:r>
            <a:r>
              <a:rPr lang="en-US" sz="3600" b="1" dirty="0"/>
              <a:t> heart.</a:t>
            </a:r>
            <a:endParaRPr lang="en-US" sz="3600" b="1" i="1" u="sng" dirty="0" smtClean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rejection is </a:t>
            </a:r>
            <a:r>
              <a:rPr lang="en-US" sz="3600" b="1" u="sng" dirty="0"/>
              <a:t>satanically</a:t>
            </a:r>
            <a:r>
              <a:rPr lang="en-US" sz="3600" b="1" dirty="0"/>
              <a:t> motivated.</a:t>
            </a:r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only group not </a:t>
            </a:r>
            <a:r>
              <a:rPr lang="en-US" sz="3600" b="1" u="sng" dirty="0" smtClean="0"/>
              <a:t>saved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Clean As Dirt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84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u="sng" dirty="0"/>
              <a:t>Setting</a:t>
            </a:r>
            <a:r>
              <a:rPr lang="en-US" sz="3600" b="1" dirty="0"/>
              <a:t> of the hearts.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hard</a:t>
            </a:r>
            <a:r>
              <a:rPr lang="en-US" sz="3600" b="1" dirty="0"/>
              <a:t>, </a:t>
            </a:r>
            <a:r>
              <a:rPr lang="en-US" sz="3600" b="1" u="sng" dirty="0"/>
              <a:t>rocky</a:t>
            </a:r>
            <a:r>
              <a:rPr lang="en-US" sz="3600" b="1" dirty="0"/>
              <a:t> heart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shallow</a:t>
            </a:r>
            <a:r>
              <a:rPr lang="en-US" sz="3600" b="1" dirty="0"/>
              <a:t> </a:t>
            </a:r>
            <a:r>
              <a:rPr lang="en-US" sz="3600" b="1" dirty="0" smtClean="0"/>
              <a:t>heart.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They </a:t>
            </a:r>
            <a:r>
              <a:rPr lang="en-US" sz="3600" b="1" u="sng" dirty="0"/>
              <a:t>receive</a:t>
            </a:r>
            <a:r>
              <a:rPr lang="en-US" sz="3600" b="1" dirty="0"/>
              <a:t> the Word with </a:t>
            </a:r>
            <a:r>
              <a:rPr lang="en-US" sz="3600" b="1" u="sng" dirty="0"/>
              <a:t>joy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They </a:t>
            </a:r>
            <a:r>
              <a:rPr lang="en-US" sz="3600" b="1" u="sng" dirty="0"/>
              <a:t>backslide</a:t>
            </a:r>
            <a:r>
              <a:rPr lang="en-US" sz="3600" b="1" dirty="0"/>
              <a:t> at </a:t>
            </a:r>
            <a:r>
              <a:rPr lang="en-US" sz="3600" b="1" u="sng" dirty="0" smtClean="0"/>
              <a:t>trials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Clean As Dirt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82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u="sng" dirty="0"/>
              <a:t>Setting</a:t>
            </a:r>
            <a:r>
              <a:rPr lang="en-US" sz="3600" b="1" dirty="0"/>
              <a:t> of the hearts.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hard</a:t>
            </a:r>
            <a:r>
              <a:rPr lang="en-US" sz="3600" b="1" dirty="0"/>
              <a:t>, </a:t>
            </a:r>
            <a:r>
              <a:rPr lang="en-US" sz="3600" b="1" u="sng" dirty="0"/>
              <a:t>rocky</a:t>
            </a:r>
            <a:r>
              <a:rPr lang="en-US" sz="3600" b="1" dirty="0"/>
              <a:t> heart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shallow</a:t>
            </a:r>
            <a:r>
              <a:rPr lang="en-US" sz="3600" b="1" dirty="0"/>
              <a:t> </a:t>
            </a:r>
            <a:r>
              <a:rPr lang="en-US" sz="3600" b="1" dirty="0" smtClean="0"/>
              <a:t>heart.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fruitless</a:t>
            </a:r>
            <a:r>
              <a:rPr lang="en-US" sz="3600" b="1" dirty="0"/>
              <a:t> </a:t>
            </a:r>
            <a:r>
              <a:rPr lang="en-US" sz="3600" b="1" dirty="0" smtClean="0"/>
              <a:t>heart.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They </a:t>
            </a:r>
            <a:r>
              <a:rPr lang="en-US" sz="3600" b="1" u="sng" dirty="0"/>
              <a:t>start</a:t>
            </a:r>
            <a:r>
              <a:rPr lang="en-US" sz="3600" b="1" dirty="0"/>
              <a:t> to grow.</a:t>
            </a:r>
          </a:p>
          <a:p>
            <a:pPr lvl="1"/>
            <a:r>
              <a:rPr lang="en-US" sz="3600" b="1" dirty="0" smtClean="0"/>
              <a:t>They </a:t>
            </a:r>
            <a:r>
              <a:rPr lang="en-US" sz="3600" b="1" dirty="0"/>
              <a:t>are more </a:t>
            </a:r>
            <a:r>
              <a:rPr lang="en-US" sz="3600" b="1" u="sng" dirty="0"/>
              <a:t>interested</a:t>
            </a:r>
            <a:r>
              <a:rPr lang="en-US" sz="3600" b="1" dirty="0"/>
              <a:t> in </a:t>
            </a:r>
            <a:r>
              <a:rPr lang="en-US" sz="3600" b="1" u="sng" dirty="0" smtClean="0"/>
              <a:t>today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Clean As Dirt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893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u="sng" dirty="0"/>
              <a:t>Setting</a:t>
            </a:r>
            <a:r>
              <a:rPr lang="en-US" sz="3600" b="1" dirty="0"/>
              <a:t> of the hearts.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hard</a:t>
            </a:r>
            <a:r>
              <a:rPr lang="en-US" sz="3600" b="1" dirty="0"/>
              <a:t>, </a:t>
            </a:r>
            <a:r>
              <a:rPr lang="en-US" sz="3600" b="1" u="sng" dirty="0"/>
              <a:t>rocky</a:t>
            </a:r>
            <a:r>
              <a:rPr lang="en-US" sz="3600" b="1" dirty="0"/>
              <a:t> heart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shallow</a:t>
            </a:r>
            <a:r>
              <a:rPr lang="en-US" sz="3600" b="1" dirty="0"/>
              <a:t> </a:t>
            </a:r>
            <a:r>
              <a:rPr lang="en-US" sz="3600" b="1" dirty="0" smtClean="0"/>
              <a:t>heart.</a:t>
            </a:r>
          </a:p>
          <a:p>
            <a:r>
              <a:rPr lang="en-US" sz="3600" b="1" dirty="0" smtClean="0"/>
              <a:t>The </a:t>
            </a:r>
            <a:r>
              <a:rPr lang="en-US" sz="3600" b="1" u="sng" dirty="0"/>
              <a:t>fruitless</a:t>
            </a:r>
            <a:r>
              <a:rPr lang="en-US" sz="3600" b="1" dirty="0"/>
              <a:t> </a:t>
            </a:r>
            <a:r>
              <a:rPr lang="en-US" sz="3600" b="1" dirty="0" smtClean="0"/>
              <a:t>heart.</a:t>
            </a:r>
          </a:p>
          <a:p>
            <a:r>
              <a:rPr lang="en-US" sz="3600" b="1" dirty="0" smtClean="0"/>
              <a:t>The </a:t>
            </a:r>
            <a:r>
              <a:rPr lang="en-US" sz="3600" b="1" dirty="0"/>
              <a:t>“</a:t>
            </a:r>
            <a:r>
              <a:rPr lang="en-US" sz="3600" b="1" u="sng" dirty="0"/>
              <a:t>clean dirt</a:t>
            </a:r>
            <a:r>
              <a:rPr lang="en-US" sz="3600" b="1" dirty="0"/>
              <a:t>” </a:t>
            </a:r>
            <a:r>
              <a:rPr lang="en-US" sz="3600" b="1" dirty="0" smtClean="0"/>
              <a:t>heart.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They </a:t>
            </a:r>
            <a:r>
              <a:rPr lang="en-US" sz="3600" b="1" u="sng" dirty="0"/>
              <a:t>cherish</a:t>
            </a:r>
            <a:r>
              <a:rPr lang="en-US" sz="3600" b="1" dirty="0"/>
              <a:t> the Word of God.</a:t>
            </a:r>
          </a:p>
          <a:p>
            <a:pPr lvl="1"/>
            <a:r>
              <a:rPr lang="en-US" sz="3600" b="1" dirty="0" smtClean="0"/>
              <a:t>They </a:t>
            </a:r>
            <a:r>
              <a:rPr lang="en-US" sz="3600" b="1" u="sng" dirty="0"/>
              <a:t>patiently</a:t>
            </a:r>
            <a:r>
              <a:rPr lang="en-US" sz="3600" b="1" dirty="0"/>
              <a:t> bear fruit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Clean As Dirt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073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kind of dirt is my heart?</a:t>
            </a:r>
          </a:p>
          <a:p>
            <a:endParaRPr lang="en-US" sz="3600" b="1" dirty="0"/>
          </a:p>
          <a:p>
            <a:r>
              <a:rPr lang="en-US" sz="3600" b="1" dirty="0"/>
              <a:t>Do I reject the Word of God when I hear it</a:t>
            </a:r>
            <a:r>
              <a:rPr lang="en-US" sz="3600" b="1" dirty="0" smtClean="0"/>
              <a:t>?</a:t>
            </a:r>
          </a:p>
          <a:p>
            <a:endParaRPr lang="en-US" sz="3600" b="1" dirty="0"/>
          </a:p>
          <a:p>
            <a:r>
              <a:rPr lang="en-US" sz="3600" b="1" dirty="0"/>
              <a:t>Do I get excited at first, but then find it easier to live like the world?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does that mean to 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154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Do I go through the motions, but never let it change my life?</a:t>
            </a:r>
          </a:p>
          <a:p>
            <a:endParaRPr lang="en-US" sz="3600" b="1" dirty="0"/>
          </a:p>
          <a:p>
            <a:r>
              <a:rPr lang="en-US" sz="3600" b="1" dirty="0"/>
              <a:t>Do I let God and His Word invade my heart and permeate my life?</a:t>
            </a:r>
          </a:p>
          <a:p>
            <a:endParaRPr lang="en-US" sz="3600" b="1" dirty="0"/>
          </a:p>
          <a:p>
            <a:r>
              <a:rPr lang="en-US" sz="3600" b="1" dirty="0"/>
              <a:t>Do I see fruit from my life?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does that mean to 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257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1019</TotalTime>
  <Words>253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Clean As Dirt</vt:lpstr>
      <vt:lpstr>Clean As Dirt</vt:lpstr>
      <vt:lpstr>Clean As Dirt</vt:lpstr>
      <vt:lpstr>Clean As Dirt</vt:lpstr>
      <vt:lpstr>Clean As Dirt</vt:lpstr>
      <vt:lpstr>Clean As Dirt</vt:lpstr>
      <vt:lpstr>What does that mean to me?</vt:lpstr>
      <vt:lpstr>What does that mean to me?</vt:lpstr>
    </vt:vector>
  </TitlesOfParts>
  <Company>Shape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98</cp:revision>
  <dcterms:created xsi:type="dcterms:W3CDTF">2012-05-15T19:40:42Z</dcterms:created>
  <dcterms:modified xsi:type="dcterms:W3CDTF">2013-02-10T13:34:03Z</dcterms:modified>
</cp:coreProperties>
</file>