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9E032-76FC-45F8-9CF5-B83D6E854C71}" v="33" dt="2021-08-29T17:27:54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D659E032-76FC-45F8-9CF5-B83D6E854C71}"/>
    <pc:docChg chg="custSel addSld modSld">
      <pc:chgData name="Trevor Guiles" userId="23510a6ddb9179a9" providerId="LiveId" clId="{D659E032-76FC-45F8-9CF5-B83D6E854C71}" dt="2021-08-29T01:16:59.951" v="49" actId="27636"/>
      <pc:docMkLst>
        <pc:docMk/>
      </pc:docMkLst>
      <pc:sldChg chg="modSp">
        <pc:chgData name="Trevor Guiles" userId="23510a6ddb9179a9" providerId="LiveId" clId="{D659E032-76FC-45F8-9CF5-B83D6E854C71}" dt="2021-08-29T01:14:42.690" v="28" actId="6549"/>
        <pc:sldMkLst>
          <pc:docMk/>
          <pc:sldMk cId="1335695679" sldId="256"/>
        </pc:sldMkLst>
        <pc:spChg chg="mod">
          <ac:chgData name="Trevor Guiles" userId="23510a6ddb9179a9" providerId="LiveId" clId="{D659E032-76FC-45F8-9CF5-B83D6E854C71}" dt="2021-08-29T01:14:37.673" v="23" actId="20577"/>
          <ac:spMkLst>
            <pc:docMk/>
            <pc:sldMk cId="1335695679" sldId="256"/>
            <ac:spMk id="2" creationId="{292852F4-5220-4EA1-B9D7-B49D03317758}"/>
          </ac:spMkLst>
        </pc:spChg>
        <pc:spChg chg="mod">
          <ac:chgData name="Trevor Guiles" userId="23510a6ddb9179a9" providerId="LiveId" clId="{D659E032-76FC-45F8-9CF5-B83D6E854C71}" dt="2021-08-29T01:14:42.690" v="28" actId="6549"/>
          <ac:spMkLst>
            <pc:docMk/>
            <pc:sldMk cId="1335695679" sldId="256"/>
            <ac:spMk id="3" creationId="{65663A24-6406-4150-BA95-1E482FAD7960}"/>
          </ac:spMkLst>
        </pc:spChg>
      </pc:sldChg>
      <pc:sldChg chg="modSp mod">
        <pc:chgData name="Trevor Guiles" userId="23510a6ddb9179a9" providerId="LiveId" clId="{D659E032-76FC-45F8-9CF5-B83D6E854C71}" dt="2021-08-29T01:14:58.179" v="31" actId="115"/>
        <pc:sldMkLst>
          <pc:docMk/>
          <pc:sldMk cId="315896132" sldId="258"/>
        </pc:sldMkLst>
        <pc:spChg chg="mod">
          <ac:chgData name="Trevor Guiles" userId="23510a6ddb9179a9" providerId="LiveId" clId="{D659E032-76FC-45F8-9CF5-B83D6E854C71}" dt="2021-08-29T01:14:58.179" v="31" actId="115"/>
          <ac:spMkLst>
            <pc:docMk/>
            <pc:sldMk cId="315896132" sldId="258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5:12.027" v="34" actId="115"/>
        <pc:sldMkLst>
          <pc:docMk/>
          <pc:sldMk cId="602294562" sldId="259"/>
        </pc:sldMkLst>
        <pc:spChg chg="mod">
          <ac:chgData name="Trevor Guiles" userId="23510a6ddb9179a9" providerId="LiveId" clId="{D659E032-76FC-45F8-9CF5-B83D6E854C71}" dt="2021-08-29T01:15:12.027" v="34" actId="115"/>
          <ac:spMkLst>
            <pc:docMk/>
            <pc:sldMk cId="602294562" sldId="259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5:29.003" v="37" actId="115"/>
        <pc:sldMkLst>
          <pc:docMk/>
          <pc:sldMk cId="3517149362" sldId="260"/>
        </pc:sldMkLst>
        <pc:spChg chg="mod">
          <ac:chgData name="Trevor Guiles" userId="23510a6ddb9179a9" providerId="LiveId" clId="{D659E032-76FC-45F8-9CF5-B83D6E854C71}" dt="2021-08-29T01:15:29.003" v="37" actId="115"/>
          <ac:spMkLst>
            <pc:docMk/>
            <pc:sldMk cId="3517149362" sldId="260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5:42.449" v="38"/>
        <pc:sldMkLst>
          <pc:docMk/>
          <pc:sldMk cId="3217316898" sldId="261"/>
        </pc:sldMkLst>
        <pc:spChg chg="mod">
          <ac:chgData name="Trevor Guiles" userId="23510a6ddb9179a9" providerId="LiveId" clId="{D659E032-76FC-45F8-9CF5-B83D6E854C71}" dt="2021-08-29T01:15:42.449" v="38"/>
          <ac:spMkLst>
            <pc:docMk/>
            <pc:sldMk cId="3217316898" sldId="261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5:51.272" v="40" actId="27636"/>
        <pc:sldMkLst>
          <pc:docMk/>
          <pc:sldMk cId="3398416728" sldId="263"/>
        </pc:sldMkLst>
        <pc:spChg chg="mod">
          <ac:chgData name="Trevor Guiles" userId="23510a6ddb9179a9" providerId="LiveId" clId="{D659E032-76FC-45F8-9CF5-B83D6E854C71}" dt="2021-08-29T01:15:51.272" v="40" actId="27636"/>
          <ac:spMkLst>
            <pc:docMk/>
            <pc:sldMk cId="3398416728" sldId="263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6:11.379" v="42" actId="20577"/>
        <pc:sldMkLst>
          <pc:docMk/>
          <pc:sldMk cId="371110829" sldId="264"/>
        </pc:sldMkLst>
        <pc:spChg chg="mod">
          <ac:chgData name="Trevor Guiles" userId="23510a6ddb9179a9" providerId="LiveId" clId="{D659E032-76FC-45F8-9CF5-B83D6E854C71}" dt="2021-08-29T01:16:11.379" v="42" actId="20577"/>
          <ac:spMkLst>
            <pc:docMk/>
            <pc:sldMk cId="371110829" sldId="264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6:26.156" v="44" actId="27636"/>
        <pc:sldMkLst>
          <pc:docMk/>
          <pc:sldMk cId="1830835017" sldId="265"/>
        </pc:sldMkLst>
        <pc:spChg chg="mod">
          <ac:chgData name="Trevor Guiles" userId="23510a6ddb9179a9" providerId="LiveId" clId="{D659E032-76FC-45F8-9CF5-B83D6E854C71}" dt="2021-08-29T01:16:26.156" v="44" actId="27636"/>
          <ac:spMkLst>
            <pc:docMk/>
            <pc:sldMk cId="1830835017" sldId="265"/>
            <ac:spMk id="2" creationId="{ED1B22BF-D2C3-4070-AE75-6B85202920D0}"/>
          </ac:spMkLst>
        </pc:spChg>
      </pc:sldChg>
      <pc:sldChg chg="modSp mod">
        <pc:chgData name="Trevor Guiles" userId="23510a6ddb9179a9" providerId="LiveId" clId="{D659E032-76FC-45F8-9CF5-B83D6E854C71}" dt="2021-08-29T01:16:59.951" v="49" actId="27636"/>
        <pc:sldMkLst>
          <pc:docMk/>
          <pc:sldMk cId="4231486889" sldId="266"/>
        </pc:sldMkLst>
        <pc:spChg chg="mod">
          <ac:chgData name="Trevor Guiles" userId="23510a6ddb9179a9" providerId="LiveId" clId="{D659E032-76FC-45F8-9CF5-B83D6E854C71}" dt="2021-08-29T01:16:59.951" v="49" actId="27636"/>
          <ac:spMkLst>
            <pc:docMk/>
            <pc:sldMk cId="4231486889" sldId="266"/>
            <ac:spMk id="2" creationId="{ED1B22BF-D2C3-4070-AE75-6B85202920D0}"/>
          </ac:spMkLst>
        </pc:spChg>
      </pc:sldChg>
      <pc:sldChg chg="modSp add mod">
        <pc:chgData name="Trevor Guiles" userId="23510a6ddb9179a9" providerId="LiveId" clId="{D659E032-76FC-45F8-9CF5-B83D6E854C71}" dt="2021-08-29T01:16:49.171" v="47" actId="27636"/>
        <pc:sldMkLst>
          <pc:docMk/>
          <pc:sldMk cId="3817445885" sldId="267"/>
        </pc:sldMkLst>
        <pc:spChg chg="mod">
          <ac:chgData name="Trevor Guiles" userId="23510a6ddb9179a9" providerId="LiveId" clId="{D659E032-76FC-45F8-9CF5-B83D6E854C71}" dt="2021-08-29T01:16:49.171" v="47" actId="27636"/>
          <ac:spMkLst>
            <pc:docMk/>
            <pc:sldMk cId="3817445885" sldId="267"/>
            <ac:spMk id="2" creationId="{ED1B22BF-D2C3-4070-AE75-6B85202920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8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5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4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7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8/29/2021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6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694A3CEE-2B66-4AFB-8FDD-C955D8BFE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3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Our lives should be an example of God’s grace, mercy and patience!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3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The stakes are high.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I need to focus on God’s grace and faithfulness, not my weaknesses!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8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lm and foggy lake waters with trees on the other side">
            <a:extLst>
              <a:ext uri="{FF2B5EF4-FFF2-40B4-BE49-F238E27FC236}">
                <a16:creationId xmlns:a16="http://schemas.microsoft.com/office/drawing/2014/main" id="{420BEDE3-8463-499E-A91D-4B7B8F807E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7" b="76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852F4-5220-4EA1-B9D7-B49D03317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9052560" cy="3546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Amazing Grace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63A24-6406-4150-BA95-1E482FAD7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9052560" cy="7040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1 Timothy 1:12-20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God’s grace </a:t>
            </a:r>
            <a:r>
              <a:rPr lang="en-US" sz="7200" b="1" u="sng" dirty="0">
                <a:solidFill>
                  <a:srgbClr val="FFFFFF"/>
                </a:solidFill>
              </a:rPr>
              <a:t>stretches</a:t>
            </a:r>
            <a:r>
              <a:rPr lang="en-US" sz="7200" b="1" dirty="0">
                <a:solidFill>
                  <a:srgbClr val="FFFFFF"/>
                </a:solidFill>
              </a:rPr>
              <a:t> to unbelievers.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God’s grace </a:t>
            </a:r>
            <a:r>
              <a:rPr lang="en-US" sz="7200" b="1" u="sng" dirty="0">
                <a:solidFill>
                  <a:srgbClr val="FFFFFF"/>
                </a:solidFill>
              </a:rPr>
              <a:t>sanctifies</a:t>
            </a:r>
            <a:r>
              <a:rPr lang="en-US" sz="7200" b="1" dirty="0">
                <a:solidFill>
                  <a:srgbClr val="FFFFFF"/>
                </a:solidFill>
              </a:rPr>
              <a:t> sinners.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God’s grace </a:t>
            </a:r>
            <a:r>
              <a:rPr lang="en-US" sz="7200" b="1" u="sng" dirty="0">
                <a:solidFill>
                  <a:srgbClr val="FFFFFF"/>
                </a:solidFill>
              </a:rPr>
              <a:t>sustains</a:t>
            </a:r>
            <a:r>
              <a:rPr lang="en-US" sz="7200" b="1" dirty="0">
                <a:solidFill>
                  <a:srgbClr val="FFFFFF"/>
                </a:solidFill>
              </a:rPr>
              <a:t> the faithful.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4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8D223-1231-4412-A961-CDF36BB0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016" y="788533"/>
            <a:ext cx="9267968" cy="2732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dirty="0"/>
              <a:t>How does that apply to me?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FB7FD-3883-4AFF-8349-2E3BBDA71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3842963"/>
            <a:ext cx="7772400" cy="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B3BE00DD-5F52-49B1-A83B-F2E555AC5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We are not beyond God’s amazing grace.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1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Our friends, family, coworkers and neighbors are not beyond God’s amazing grace!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1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We are sinful people, but God is merciful!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82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RightStep">
      <a:dk1>
        <a:srgbClr val="000000"/>
      </a:dk1>
      <a:lt1>
        <a:srgbClr val="FFFFFF"/>
      </a:lt1>
      <a:dk2>
        <a:srgbClr val="282441"/>
      </a:dk2>
      <a:lt2>
        <a:srgbClr val="E8E2E3"/>
      </a:lt2>
      <a:accent1>
        <a:srgbClr val="80A9A3"/>
      </a:accent1>
      <a:accent2>
        <a:srgbClr val="7CA9B8"/>
      </a:accent2>
      <a:accent3>
        <a:srgbClr val="91A1C3"/>
      </a:accent3>
      <a:accent4>
        <a:srgbClr val="847FBA"/>
      </a:accent4>
      <a:accent5>
        <a:srgbClr val="AE96C6"/>
      </a:accent5>
      <a:accent6>
        <a:srgbClr val="B57FBA"/>
      </a:accent6>
      <a:hlink>
        <a:srgbClr val="AE6974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Sitka Banner</vt:lpstr>
      <vt:lpstr>HeadlinesVTI</vt:lpstr>
      <vt:lpstr>PowerPoint Presentation</vt:lpstr>
      <vt:lpstr>The Amazing Grace of God</vt:lpstr>
      <vt:lpstr>God’s grace stretches to unbelievers.</vt:lpstr>
      <vt:lpstr>God’s grace sanctifies sinners.</vt:lpstr>
      <vt:lpstr>God’s grace sustains the faithful.</vt:lpstr>
      <vt:lpstr>How does that apply to me?</vt:lpstr>
      <vt:lpstr>We are not beyond God’s amazing grace.</vt:lpstr>
      <vt:lpstr>Our friends, family, coworkers and neighbors are not beyond God’s amazing grace!</vt:lpstr>
      <vt:lpstr>We are sinful people, but God is merciful!</vt:lpstr>
      <vt:lpstr>Our lives should be an example of God’s grace, mercy and patience!</vt:lpstr>
      <vt:lpstr>The stakes are high.</vt:lpstr>
      <vt:lpstr>I need to focus on God’s grace and faithfulness, not my weaknesses!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1</cp:revision>
  <dcterms:created xsi:type="dcterms:W3CDTF">2021-08-22T02:08:35Z</dcterms:created>
  <dcterms:modified xsi:type="dcterms:W3CDTF">2021-08-29T17:27:58Z</dcterms:modified>
</cp:coreProperties>
</file>