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7" r:id="rId7"/>
    <p:sldId id="264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521ED9B-B13C-44A1-86E9-D9412BF6F154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The Faith/Works Paradox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b="1" dirty="0" smtClean="0"/>
              <a:t>James </a:t>
            </a:r>
            <a:r>
              <a:rPr lang="en-US" sz="5400" b="1" dirty="0" smtClean="0"/>
              <a:t>2:14-26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5457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75724"/>
            <a:ext cx="8686800" cy="924475"/>
          </a:xfrm>
        </p:spPr>
        <p:txBody>
          <a:bodyPr>
            <a:normAutofit/>
          </a:bodyPr>
          <a:lstStyle/>
          <a:p>
            <a:r>
              <a:rPr lang="en-US" sz="4400" b="1" dirty="0"/>
              <a:t>The Faith/Works Paradox</a:t>
            </a:r>
            <a:endParaRPr lang="en-US" sz="4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364839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Faith </a:t>
            </a:r>
            <a:r>
              <a:rPr lang="en-US" sz="3600" b="1" dirty="0"/>
              <a:t>without works is </a:t>
            </a:r>
            <a:r>
              <a:rPr lang="en-US" sz="3600" b="1" u="sng" dirty="0"/>
              <a:t>dead</a:t>
            </a:r>
            <a:r>
              <a:rPr lang="en-US" sz="3600" b="1" dirty="0"/>
              <a:t>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What </a:t>
            </a:r>
            <a:r>
              <a:rPr lang="en-US" sz="3600" b="1" dirty="0"/>
              <a:t>is the point of </a:t>
            </a:r>
            <a:r>
              <a:rPr lang="en-US" sz="3600" b="1" u="sng" dirty="0"/>
              <a:t>workless</a:t>
            </a:r>
            <a:r>
              <a:rPr lang="en-US" sz="3600" b="1" dirty="0"/>
              <a:t> faith?</a:t>
            </a:r>
          </a:p>
          <a:p>
            <a:pPr lvl="1"/>
            <a:r>
              <a:rPr lang="en-US" sz="3600" b="1" dirty="0" smtClean="0"/>
              <a:t>It </a:t>
            </a:r>
            <a:r>
              <a:rPr lang="en-US" sz="3600" b="1" dirty="0"/>
              <a:t>is as good as thinking that </a:t>
            </a:r>
            <a:r>
              <a:rPr lang="en-US" sz="3600" b="1" u="sng" dirty="0"/>
              <a:t>saying</a:t>
            </a:r>
            <a:r>
              <a:rPr lang="en-US" sz="3600" b="1" dirty="0"/>
              <a:t> something will make it </a:t>
            </a:r>
            <a:r>
              <a:rPr lang="en-US" sz="3600" b="1" u="sng" dirty="0"/>
              <a:t>so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dirty="0" smtClean="0"/>
              <a:t>It </a:t>
            </a:r>
            <a:r>
              <a:rPr lang="en-US" sz="3600" b="1" dirty="0"/>
              <a:t>is </a:t>
            </a:r>
            <a:r>
              <a:rPr lang="en-US" sz="3600" b="1" u="sng" dirty="0" smtClean="0"/>
              <a:t>powerless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1309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060039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 smtClean="0"/>
              <a:t>Faith </a:t>
            </a:r>
            <a:r>
              <a:rPr lang="en-US" sz="3600" b="1" dirty="0"/>
              <a:t>is </a:t>
            </a:r>
            <a:r>
              <a:rPr lang="en-US" sz="3600" b="1" u="sng" dirty="0"/>
              <a:t>seen</a:t>
            </a:r>
            <a:r>
              <a:rPr lang="en-US" sz="3600" b="1" dirty="0"/>
              <a:t> through works</a:t>
            </a:r>
            <a:r>
              <a:rPr lang="en-US" sz="3600" b="1" dirty="0" smtClean="0"/>
              <a:t>.</a:t>
            </a:r>
            <a:endParaRPr lang="en-US" sz="3600" b="1" dirty="0" smtClean="0"/>
          </a:p>
          <a:p>
            <a:pPr lvl="1"/>
            <a:r>
              <a:rPr lang="en-US" sz="3600" b="1" u="sng" dirty="0" smtClean="0"/>
              <a:t>Show</a:t>
            </a:r>
            <a:r>
              <a:rPr lang="en-US" sz="3600" b="1" dirty="0" smtClean="0"/>
              <a:t> </a:t>
            </a:r>
            <a:r>
              <a:rPr lang="en-US" sz="3600" b="1" dirty="0"/>
              <a:t>your </a:t>
            </a:r>
            <a:r>
              <a:rPr lang="en-US" sz="3600" b="1" u="sng" dirty="0"/>
              <a:t>faith</a:t>
            </a:r>
            <a:r>
              <a:rPr lang="en-US" sz="3600" b="1" dirty="0"/>
              <a:t> without </a:t>
            </a:r>
            <a:r>
              <a:rPr lang="en-US" sz="3600" b="1" u="sng" dirty="0"/>
              <a:t>works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dirty="0" smtClean="0"/>
              <a:t>Faith </a:t>
            </a:r>
            <a:r>
              <a:rPr lang="en-US" sz="3600" b="1" dirty="0"/>
              <a:t>is </a:t>
            </a:r>
            <a:r>
              <a:rPr lang="en-US" sz="3600" b="1" u="sng" dirty="0"/>
              <a:t>shown</a:t>
            </a:r>
            <a:r>
              <a:rPr lang="en-US" sz="3600" b="1" dirty="0"/>
              <a:t> through </a:t>
            </a:r>
            <a:r>
              <a:rPr lang="en-US" sz="3600" b="1" u="sng" dirty="0"/>
              <a:t>works</a:t>
            </a:r>
            <a:r>
              <a:rPr lang="en-US" sz="3600" b="1" dirty="0"/>
              <a:t>, not </a:t>
            </a:r>
            <a:r>
              <a:rPr lang="en-US" sz="3600" b="1" u="sng" dirty="0"/>
              <a:t>words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dirty="0" smtClean="0"/>
              <a:t>“</a:t>
            </a:r>
            <a:r>
              <a:rPr lang="en-US" sz="3600" b="1" u="sng" dirty="0"/>
              <a:t>Belief</a:t>
            </a:r>
            <a:r>
              <a:rPr lang="en-US" sz="3600" b="1" dirty="0"/>
              <a:t> in God” is not </a:t>
            </a:r>
            <a:r>
              <a:rPr lang="en-US" sz="3600" b="1" u="sng" dirty="0"/>
              <a:t>enough</a:t>
            </a:r>
            <a:r>
              <a:rPr lang="en-US" sz="3600" b="1" dirty="0"/>
              <a:t> – the </a:t>
            </a:r>
            <a:r>
              <a:rPr lang="en-US" sz="3600" b="1" u="sng" dirty="0"/>
              <a:t>demons</a:t>
            </a:r>
            <a:r>
              <a:rPr lang="en-US" sz="3600" b="1" dirty="0"/>
              <a:t> do that and </a:t>
            </a:r>
            <a:r>
              <a:rPr lang="en-US" sz="3600" b="1" u="sng" dirty="0"/>
              <a:t>fear</a:t>
            </a:r>
            <a:r>
              <a:rPr lang="en-US" sz="3600" b="1" dirty="0"/>
              <a:t> </a:t>
            </a:r>
            <a:r>
              <a:rPr lang="en-US" sz="3600" b="1" dirty="0" smtClean="0"/>
              <a:t>Him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28600" y="675724"/>
            <a:ext cx="8686800" cy="924475"/>
          </a:xfrm>
        </p:spPr>
        <p:txBody>
          <a:bodyPr>
            <a:normAutofit/>
          </a:bodyPr>
          <a:lstStyle/>
          <a:p>
            <a:r>
              <a:rPr lang="en-US" sz="4400" b="1" dirty="0"/>
              <a:t>The Faith/Works Paradox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5644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Faith </a:t>
            </a:r>
            <a:r>
              <a:rPr lang="en-US" sz="3600" b="1" dirty="0"/>
              <a:t>is </a:t>
            </a:r>
            <a:r>
              <a:rPr lang="en-US" sz="3600" b="1" u="sng" dirty="0"/>
              <a:t>proven</a:t>
            </a:r>
            <a:r>
              <a:rPr lang="en-US" sz="3600" b="1" dirty="0"/>
              <a:t> through </a:t>
            </a:r>
            <a:r>
              <a:rPr lang="en-US" sz="3600" b="1" dirty="0" smtClean="0"/>
              <a:t>works.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James </a:t>
            </a:r>
            <a:r>
              <a:rPr lang="en-US" sz="3600" b="1" dirty="0"/>
              <a:t>does not </a:t>
            </a:r>
            <a:r>
              <a:rPr lang="en-US" sz="3600" b="1" u="sng" dirty="0"/>
              <a:t>contradict</a:t>
            </a:r>
            <a:r>
              <a:rPr lang="en-US" sz="3600" b="1" dirty="0"/>
              <a:t> Paul in Romans 4.</a:t>
            </a:r>
          </a:p>
          <a:p>
            <a:pPr lvl="1"/>
            <a:r>
              <a:rPr lang="en-US" sz="3600" b="1" dirty="0" smtClean="0"/>
              <a:t>Faith </a:t>
            </a:r>
            <a:r>
              <a:rPr lang="en-US" sz="3600" b="1" dirty="0"/>
              <a:t>is </a:t>
            </a:r>
            <a:r>
              <a:rPr lang="en-US" sz="3600" b="1" u="sng" dirty="0"/>
              <a:t>completed</a:t>
            </a:r>
            <a:r>
              <a:rPr lang="en-US" sz="3600" b="1" dirty="0"/>
              <a:t>/</a:t>
            </a:r>
            <a:r>
              <a:rPr lang="en-US" sz="3600" b="1" u="sng" dirty="0"/>
              <a:t>matured</a:t>
            </a:r>
            <a:r>
              <a:rPr lang="en-US" sz="3600" b="1" dirty="0"/>
              <a:t> by works.</a:t>
            </a:r>
          </a:p>
          <a:p>
            <a:pPr lvl="1"/>
            <a:r>
              <a:rPr lang="en-US" sz="3600" b="1" dirty="0" smtClean="0"/>
              <a:t>Abraham </a:t>
            </a:r>
            <a:r>
              <a:rPr lang="en-US" sz="3600" b="1" u="sng" dirty="0"/>
              <a:t>believed</a:t>
            </a:r>
            <a:r>
              <a:rPr lang="en-US" sz="3600" b="1" dirty="0"/>
              <a:t> enough to </a:t>
            </a:r>
            <a:r>
              <a:rPr lang="en-US" sz="3600" b="1" u="sng" dirty="0"/>
              <a:t>act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dirty="0" smtClean="0"/>
              <a:t>Rahab </a:t>
            </a:r>
            <a:r>
              <a:rPr lang="en-US" sz="3600" b="1" u="sng" dirty="0"/>
              <a:t>believed</a:t>
            </a:r>
            <a:r>
              <a:rPr lang="en-US" sz="3600" b="1" dirty="0"/>
              <a:t> enough to </a:t>
            </a:r>
            <a:r>
              <a:rPr lang="en-US" sz="3600" b="1" u="sng" dirty="0"/>
              <a:t>act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u="sng" dirty="0" smtClean="0"/>
              <a:t>Faith</a:t>
            </a:r>
            <a:r>
              <a:rPr lang="en-US" sz="3600" b="1" dirty="0" smtClean="0"/>
              <a:t> </a:t>
            </a:r>
            <a:r>
              <a:rPr lang="en-US" sz="3600" b="1" dirty="0"/>
              <a:t>without </a:t>
            </a:r>
            <a:r>
              <a:rPr lang="en-US" sz="3600" b="1" u="sng" dirty="0"/>
              <a:t>works</a:t>
            </a:r>
            <a:r>
              <a:rPr lang="en-US" sz="3600" b="1" dirty="0"/>
              <a:t> is </a:t>
            </a:r>
            <a:r>
              <a:rPr lang="en-US" sz="3600" b="1" u="sng" dirty="0" smtClean="0"/>
              <a:t>dead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28600" y="675724"/>
            <a:ext cx="8686800" cy="924475"/>
          </a:xfrm>
        </p:spPr>
        <p:txBody>
          <a:bodyPr>
            <a:normAutofit/>
          </a:bodyPr>
          <a:lstStyle/>
          <a:p>
            <a:r>
              <a:rPr lang="en-US" sz="4400" b="1" dirty="0"/>
              <a:t>The Faith/Works Paradox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2837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What </a:t>
            </a:r>
            <a:r>
              <a:rPr lang="en-US" sz="4800" b="1" dirty="0"/>
              <a:t>d</a:t>
            </a:r>
            <a:r>
              <a:rPr lang="en-US" sz="4800" b="1" dirty="0" smtClean="0"/>
              <a:t>oes that mean to me?</a:t>
            </a:r>
            <a:endParaRPr lang="en-US" sz="4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I need to memorize</a:t>
            </a:r>
          </a:p>
          <a:p>
            <a:pPr marL="0" indent="0" algn="ctr">
              <a:buNone/>
            </a:pPr>
            <a:r>
              <a:rPr lang="en-US" sz="3600" b="1" dirty="0" smtClean="0"/>
              <a:t>James </a:t>
            </a:r>
            <a:r>
              <a:rPr lang="en-US" sz="3600" b="1" dirty="0" smtClean="0"/>
              <a:t>2:26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419340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What </a:t>
            </a:r>
            <a:r>
              <a:rPr lang="en-US" sz="4800" b="1" dirty="0"/>
              <a:t>d</a:t>
            </a:r>
            <a:r>
              <a:rPr lang="en-US" sz="4800" b="1" dirty="0" smtClean="0"/>
              <a:t>oes that mean to me?</a:t>
            </a:r>
            <a:endParaRPr lang="en-US" sz="4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Am I </a:t>
            </a:r>
            <a:r>
              <a:rPr lang="en-US" sz="3600" b="1" u="sng" dirty="0"/>
              <a:t>counting</a:t>
            </a:r>
            <a:r>
              <a:rPr lang="en-US" sz="3600" b="1" dirty="0"/>
              <a:t> on mere </a:t>
            </a:r>
            <a:r>
              <a:rPr lang="en-US" sz="3600" b="1" u="sng" dirty="0"/>
              <a:t>words</a:t>
            </a:r>
            <a:r>
              <a:rPr lang="en-US" sz="3600" b="1" dirty="0"/>
              <a:t> to </a:t>
            </a:r>
            <a:r>
              <a:rPr lang="en-US" sz="3600" b="1" u="sng" dirty="0"/>
              <a:t>save</a:t>
            </a:r>
            <a:r>
              <a:rPr lang="en-US" sz="3600" b="1" dirty="0"/>
              <a:t> me?</a:t>
            </a:r>
            <a:endParaRPr lang="en-US" sz="3600" b="1" dirty="0"/>
          </a:p>
          <a:p>
            <a:pPr lvl="1"/>
            <a:r>
              <a:rPr lang="en-US" sz="3400" b="1" u="sng" dirty="0"/>
              <a:t>Words</a:t>
            </a:r>
            <a:r>
              <a:rPr lang="en-US" sz="3400" b="1" dirty="0"/>
              <a:t> without </a:t>
            </a:r>
            <a:r>
              <a:rPr lang="en-US" sz="3400" b="1" u="sng" dirty="0"/>
              <a:t>action</a:t>
            </a:r>
            <a:r>
              <a:rPr lang="en-US" sz="3400" b="1" dirty="0"/>
              <a:t> is </a:t>
            </a:r>
            <a:r>
              <a:rPr lang="en-US" sz="3400" b="1" u="sng" dirty="0"/>
              <a:t>pointless</a:t>
            </a:r>
            <a:r>
              <a:rPr lang="en-US" sz="3400" b="1" dirty="0"/>
              <a:t>.</a:t>
            </a:r>
          </a:p>
          <a:p>
            <a:pPr lvl="1"/>
            <a:r>
              <a:rPr lang="en-US" sz="3400" b="1" u="sng" dirty="0"/>
              <a:t>Words</a:t>
            </a:r>
            <a:r>
              <a:rPr lang="en-US" sz="3400" b="1" dirty="0"/>
              <a:t> without </a:t>
            </a:r>
            <a:r>
              <a:rPr lang="en-US" sz="3400" b="1" u="sng" dirty="0"/>
              <a:t>action</a:t>
            </a:r>
            <a:r>
              <a:rPr lang="en-US" sz="3400" b="1" dirty="0"/>
              <a:t> is </a:t>
            </a:r>
            <a:r>
              <a:rPr lang="en-US" sz="3400" b="1" u="sng" dirty="0" smtClean="0"/>
              <a:t>powerless</a:t>
            </a:r>
            <a:r>
              <a:rPr lang="en-US" sz="3400" b="1" dirty="0" smtClean="0"/>
              <a:t>.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312154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What </a:t>
            </a:r>
            <a:r>
              <a:rPr lang="en-US" sz="4800" b="1" dirty="0"/>
              <a:t>d</a:t>
            </a:r>
            <a:r>
              <a:rPr lang="en-US" sz="4800" b="1" dirty="0" smtClean="0"/>
              <a:t>oes that mean to me?</a:t>
            </a:r>
            <a:endParaRPr lang="en-US" sz="4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/>
              <a:t>Can people </a:t>
            </a:r>
            <a:r>
              <a:rPr lang="en-US" sz="3200" b="1" u="sng" dirty="0"/>
              <a:t>see</a:t>
            </a:r>
            <a:r>
              <a:rPr lang="en-US" sz="3200" b="1" dirty="0"/>
              <a:t> my faith?</a:t>
            </a:r>
            <a:endParaRPr lang="en-US" sz="3600" b="1" dirty="0"/>
          </a:p>
          <a:p>
            <a:pPr lvl="1"/>
            <a:r>
              <a:rPr lang="en-US" sz="3400" b="1" dirty="0"/>
              <a:t>Have I been trying to </a:t>
            </a:r>
            <a:r>
              <a:rPr lang="en-US" sz="3400" b="1" u="sng" dirty="0"/>
              <a:t>show</a:t>
            </a:r>
            <a:r>
              <a:rPr lang="en-US" sz="3400" b="1" dirty="0"/>
              <a:t> faith without </a:t>
            </a:r>
            <a:r>
              <a:rPr lang="en-US" sz="3400" b="1" u="sng" dirty="0"/>
              <a:t>works</a:t>
            </a:r>
            <a:r>
              <a:rPr lang="en-US" sz="3400" b="1" dirty="0"/>
              <a:t>?</a:t>
            </a:r>
          </a:p>
          <a:p>
            <a:pPr lvl="1"/>
            <a:r>
              <a:rPr lang="en-US" sz="3400" b="1" u="sng" dirty="0"/>
              <a:t>Faith</a:t>
            </a:r>
            <a:r>
              <a:rPr lang="en-US" sz="3400" b="1" dirty="0"/>
              <a:t> always determines </a:t>
            </a:r>
            <a:r>
              <a:rPr lang="en-US" sz="3400" b="1" u="sng" dirty="0"/>
              <a:t>action</a:t>
            </a:r>
            <a:r>
              <a:rPr lang="en-US" sz="3400" b="1" dirty="0"/>
              <a:t>.</a:t>
            </a:r>
          </a:p>
          <a:p>
            <a:pPr lvl="1"/>
            <a:r>
              <a:rPr lang="en-US" sz="3400" b="1" u="sng" dirty="0"/>
              <a:t>Believing</a:t>
            </a:r>
            <a:r>
              <a:rPr lang="en-US" sz="3400" b="1" dirty="0"/>
              <a:t> in God is not </a:t>
            </a:r>
            <a:r>
              <a:rPr lang="en-US" sz="3400" b="1" u="sng" dirty="0" smtClean="0"/>
              <a:t>enough</a:t>
            </a:r>
            <a:r>
              <a:rPr lang="en-US" sz="3400" b="1" dirty="0" smtClean="0"/>
              <a:t>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5982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What </a:t>
            </a:r>
            <a:r>
              <a:rPr lang="en-US" sz="4800" b="1" dirty="0"/>
              <a:t>d</a:t>
            </a:r>
            <a:r>
              <a:rPr lang="en-US" sz="4800" b="1" dirty="0" smtClean="0"/>
              <a:t>oes that mean to me?</a:t>
            </a:r>
            <a:endParaRPr lang="en-US" sz="4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Do my actions </a:t>
            </a:r>
            <a:r>
              <a:rPr lang="en-US" sz="3200" b="1" u="sng" dirty="0"/>
              <a:t>prove</a:t>
            </a:r>
            <a:r>
              <a:rPr lang="en-US" sz="3200" b="1" dirty="0"/>
              <a:t> I have </a:t>
            </a:r>
            <a:r>
              <a:rPr lang="en-US" sz="3200" b="1" u="sng" dirty="0"/>
              <a:t>faith</a:t>
            </a:r>
            <a:r>
              <a:rPr lang="en-US" sz="3200" b="1" dirty="0"/>
              <a:t>?</a:t>
            </a:r>
            <a:endParaRPr lang="en-US" sz="3600" b="1" dirty="0"/>
          </a:p>
          <a:p>
            <a:pPr lvl="1"/>
            <a:r>
              <a:rPr lang="en-US" sz="3400" b="1" dirty="0"/>
              <a:t>Do I </a:t>
            </a:r>
            <a:r>
              <a:rPr lang="en-US" sz="3400" b="1" u="sng" dirty="0"/>
              <a:t>believe</a:t>
            </a:r>
            <a:r>
              <a:rPr lang="en-US" sz="3400" b="1" dirty="0"/>
              <a:t> enough to </a:t>
            </a:r>
            <a:r>
              <a:rPr lang="en-US" sz="3400" b="1" u="sng" dirty="0"/>
              <a:t>act</a:t>
            </a:r>
            <a:r>
              <a:rPr lang="en-US" sz="3400" b="1" dirty="0"/>
              <a:t> upon it?</a:t>
            </a:r>
          </a:p>
          <a:p>
            <a:pPr lvl="1"/>
            <a:r>
              <a:rPr lang="en-US" sz="3400" b="1" u="sng" dirty="0"/>
              <a:t>Sunday</a:t>
            </a:r>
            <a:r>
              <a:rPr lang="en-US" sz="3400" b="1" dirty="0"/>
              <a:t> </a:t>
            </a:r>
            <a:r>
              <a:rPr lang="en-US" sz="3400" b="1" u="sng" dirty="0"/>
              <a:t>morning</a:t>
            </a:r>
            <a:r>
              <a:rPr lang="en-US" sz="3400" b="1" dirty="0"/>
              <a:t> faith is </a:t>
            </a:r>
            <a:r>
              <a:rPr lang="en-US" sz="3400" b="1" u="sng" dirty="0" smtClean="0"/>
              <a:t>dead</a:t>
            </a:r>
            <a:r>
              <a:rPr lang="en-US" sz="34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8823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277</TotalTime>
  <Words>230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Autumn</vt:lpstr>
      <vt:lpstr>The Faith/Works Paradox</vt:lpstr>
      <vt:lpstr>The Faith/Works Paradox</vt:lpstr>
      <vt:lpstr>The Faith/Works Paradox</vt:lpstr>
      <vt:lpstr>The Faith/Works Paradox</vt:lpstr>
      <vt:lpstr>What does that mean to me?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Hosea’s Ministry</dc:title>
  <dc:creator>Pastor Trevor Guiles</dc:creator>
  <cp:lastModifiedBy>Pastor Trevor Guiles</cp:lastModifiedBy>
  <cp:revision>31</cp:revision>
  <dcterms:created xsi:type="dcterms:W3CDTF">2015-07-26T01:30:05Z</dcterms:created>
  <dcterms:modified xsi:type="dcterms:W3CDTF">2015-10-31T19:53:58Z</dcterms:modified>
</cp:coreProperties>
</file>