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8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12055F-7E64-4A6C-AC88-9997250E5E3C}" v="16" dt="2022-11-20T18:43:05.385"/>
    <p1510:client id="{B4FDDB2C-C6CA-4E0A-BE99-45F60664D2CC}" v="6" dt="2022-11-20T19:06:40.9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vor Guiles" userId="23510a6ddb9179a9" providerId="LiveId" clId="{4F12055F-7E64-4A6C-AC88-9997250E5E3C}"/>
    <pc:docChg chg="addSld modSld">
      <pc:chgData name="Trevor Guiles" userId="23510a6ddb9179a9" providerId="LiveId" clId="{4F12055F-7E64-4A6C-AC88-9997250E5E3C}" dt="2022-11-20T18:42:46.626" v="73" actId="6549"/>
      <pc:docMkLst>
        <pc:docMk/>
      </pc:docMkLst>
      <pc:sldChg chg="modSp mod">
        <pc:chgData name="Trevor Guiles" userId="23510a6ddb9179a9" providerId="LiveId" clId="{4F12055F-7E64-4A6C-AC88-9997250E5E3C}" dt="2022-11-20T18:42:46.626" v="73" actId="6549"/>
        <pc:sldMkLst>
          <pc:docMk/>
          <pc:sldMk cId="779629018" sldId="256"/>
        </pc:sldMkLst>
        <pc:spChg chg="mod">
          <ac:chgData name="Trevor Guiles" userId="23510a6ddb9179a9" providerId="LiveId" clId="{4F12055F-7E64-4A6C-AC88-9997250E5E3C}" dt="2022-11-19T16:16:20.963" v="13" actId="20577"/>
          <ac:spMkLst>
            <pc:docMk/>
            <pc:sldMk cId="779629018" sldId="256"/>
            <ac:spMk id="2" creationId="{3FB2B112-7C94-A330-3892-5CBA9723C5E9}"/>
          </ac:spMkLst>
        </pc:spChg>
        <pc:spChg chg="mod">
          <ac:chgData name="Trevor Guiles" userId="23510a6ddb9179a9" providerId="LiveId" clId="{4F12055F-7E64-4A6C-AC88-9997250E5E3C}" dt="2022-11-20T18:42:46.626" v="73" actId="6549"/>
          <ac:spMkLst>
            <pc:docMk/>
            <pc:sldMk cId="779629018" sldId="256"/>
            <ac:spMk id="3" creationId="{37C3A6E7-C9A4-8D4E-BFCD-8D6BE8E20F0C}"/>
          </ac:spMkLst>
        </pc:spChg>
      </pc:sldChg>
      <pc:sldChg chg="modSp mod">
        <pc:chgData name="Trevor Guiles" userId="23510a6ddb9179a9" providerId="LiveId" clId="{4F12055F-7E64-4A6C-AC88-9997250E5E3C}" dt="2022-11-19T16:16:35.161" v="16" actId="115"/>
        <pc:sldMkLst>
          <pc:docMk/>
          <pc:sldMk cId="3003995864" sldId="258"/>
        </pc:sldMkLst>
        <pc:spChg chg="mod">
          <ac:chgData name="Trevor Guiles" userId="23510a6ddb9179a9" providerId="LiveId" clId="{4F12055F-7E64-4A6C-AC88-9997250E5E3C}" dt="2022-11-19T16:16:35.161" v="16" actId="115"/>
          <ac:spMkLst>
            <pc:docMk/>
            <pc:sldMk cId="3003995864" sldId="258"/>
            <ac:spMk id="2" creationId="{C3862EE4-E816-2DE3-85D1-B88A74CEE2E7}"/>
          </ac:spMkLst>
        </pc:spChg>
      </pc:sldChg>
      <pc:sldChg chg="modSp mod">
        <pc:chgData name="Trevor Guiles" userId="23510a6ddb9179a9" providerId="LiveId" clId="{4F12055F-7E64-4A6C-AC88-9997250E5E3C}" dt="2022-11-19T16:16:46.733" v="18" actId="115"/>
        <pc:sldMkLst>
          <pc:docMk/>
          <pc:sldMk cId="3260726981" sldId="259"/>
        </pc:sldMkLst>
        <pc:spChg chg="mod">
          <ac:chgData name="Trevor Guiles" userId="23510a6ddb9179a9" providerId="LiveId" clId="{4F12055F-7E64-4A6C-AC88-9997250E5E3C}" dt="2022-11-19T16:16:46.733" v="18" actId="115"/>
          <ac:spMkLst>
            <pc:docMk/>
            <pc:sldMk cId="3260726981" sldId="259"/>
            <ac:spMk id="2" creationId="{C3862EE4-E816-2DE3-85D1-B88A74CEE2E7}"/>
          </ac:spMkLst>
        </pc:spChg>
      </pc:sldChg>
      <pc:sldChg chg="modSp mod">
        <pc:chgData name="Trevor Guiles" userId="23510a6ddb9179a9" providerId="LiveId" clId="{4F12055F-7E64-4A6C-AC88-9997250E5E3C}" dt="2022-11-19T16:17:17.544" v="25" actId="12789"/>
        <pc:sldMkLst>
          <pc:docMk/>
          <pc:sldMk cId="2820745528" sldId="260"/>
        </pc:sldMkLst>
        <pc:spChg chg="mod">
          <ac:chgData name="Trevor Guiles" userId="23510a6ddb9179a9" providerId="LiveId" clId="{4F12055F-7E64-4A6C-AC88-9997250E5E3C}" dt="2022-11-19T16:17:17.544" v="25" actId="12789"/>
          <ac:spMkLst>
            <pc:docMk/>
            <pc:sldMk cId="2820745528" sldId="260"/>
            <ac:spMk id="2" creationId="{C3862EE4-E816-2DE3-85D1-B88A74CEE2E7}"/>
          </ac:spMkLst>
        </pc:spChg>
      </pc:sldChg>
      <pc:sldChg chg="modSp mod">
        <pc:chgData name="Trevor Guiles" userId="23510a6ddb9179a9" providerId="LiveId" clId="{4F12055F-7E64-4A6C-AC88-9997250E5E3C}" dt="2022-11-19T16:17:31.061" v="26"/>
        <pc:sldMkLst>
          <pc:docMk/>
          <pc:sldMk cId="3403803385" sldId="261"/>
        </pc:sldMkLst>
        <pc:spChg chg="mod">
          <ac:chgData name="Trevor Guiles" userId="23510a6ddb9179a9" providerId="LiveId" clId="{4F12055F-7E64-4A6C-AC88-9997250E5E3C}" dt="2022-11-19T16:17:31.061" v="26"/>
          <ac:spMkLst>
            <pc:docMk/>
            <pc:sldMk cId="3403803385" sldId="261"/>
            <ac:spMk id="2" creationId="{C3862EE4-E816-2DE3-85D1-B88A74CEE2E7}"/>
          </ac:spMkLst>
        </pc:spChg>
      </pc:sldChg>
      <pc:sldChg chg="modSp mod">
        <pc:chgData name="Trevor Guiles" userId="23510a6ddb9179a9" providerId="LiveId" clId="{4F12055F-7E64-4A6C-AC88-9997250E5E3C}" dt="2022-11-19T16:18:05.011" v="37" actId="12789"/>
        <pc:sldMkLst>
          <pc:docMk/>
          <pc:sldMk cId="106198519" sldId="263"/>
        </pc:sldMkLst>
        <pc:spChg chg="mod">
          <ac:chgData name="Trevor Guiles" userId="23510a6ddb9179a9" providerId="LiveId" clId="{4F12055F-7E64-4A6C-AC88-9997250E5E3C}" dt="2022-11-19T16:18:05.011" v="37" actId="12789"/>
          <ac:spMkLst>
            <pc:docMk/>
            <pc:sldMk cId="106198519" sldId="263"/>
            <ac:spMk id="2" creationId="{C3862EE4-E816-2DE3-85D1-B88A74CEE2E7}"/>
          </ac:spMkLst>
        </pc:spChg>
      </pc:sldChg>
      <pc:sldChg chg="modSp mod modAnim">
        <pc:chgData name="Trevor Guiles" userId="23510a6ddb9179a9" providerId="LiveId" clId="{4F12055F-7E64-4A6C-AC88-9997250E5E3C}" dt="2022-11-19T16:22:03.411" v="55"/>
        <pc:sldMkLst>
          <pc:docMk/>
          <pc:sldMk cId="1427062229" sldId="264"/>
        </pc:sldMkLst>
        <pc:spChg chg="mod">
          <ac:chgData name="Trevor Guiles" userId="23510a6ddb9179a9" providerId="LiveId" clId="{4F12055F-7E64-4A6C-AC88-9997250E5E3C}" dt="2022-11-19T16:19:15.678" v="43" actId="12789"/>
          <ac:spMkLst>
            <pc:docMk/>
            <pc:sldMk cId="1427062229" sldId="264"/>
            <ac:spMk id="2" creationId="{C3862EE4-E816-2DE3-85D1-B88A74CEE2E7}"/>
          </ac:spMkLst>
        </pc:spChg>
      </pc:sldChg>
      <pc:sldChg chg="modSp mod">
        <pc:chgData name="Trevor Guiles" userId="23510a6ddb9179a9" providerId="LiveId" clId="{4F12055F-7E64-4A6C-AC88-9997250E5E3C}" dt="2022-11-19T16:22:36.782" v="57" actId="12789"/>
        <pc:sldMkLst>
          <pc:docMk/>
          <pc:sldMk cId="1614030018" sldId="265"/>
        </pc:sldMkLst>
        <pc:spChg chg="mod">
          <ac:chgData name="Trevor Guiles" userId="23510a6ddb9179a9" providerId="LiveId" clId="{4F12055F-7E64-4A6C-AC88-9997250E5E3C}" dt="2022-11-19T16:22:36.782" v="57" actId="12789"/>
          <ac:spMkLst>
            <pc:docMk/>
            <pc:sldMk cId="1614030018" sldId="265"/>
            <ac:spMk id="2" creationId="{C3862EE4-E816-2DE3-85D1-B88A74CEE2E7}"/>
          </ac:spMkLst>
        </pc:spChg>
      </pc:sldChg>
      <pc:sldChg chg="modSp mod">
        <pc:chgData name="Trevor Guiles" userId="23510a6ddb9179a9" providerId="LiveId" clId="{4F12055F-7E64-4A6C-AC88-9997250E5E3C}" dt="2022-11-19T16:23:24.892" v="63" actId="12789"/>
        <pc:sldMkLst>
          <pc:docMk/>
          <pc:sldMk cId="4094133100" sldId="266"/>
        </pc:sldMkLst>
        <pc:spChg chg="mod">
          <ac:chgData name="Trevor Guiles" userId="23510a6ddb9179a9" providerId="LiveId" clId="{4F12055F-7E64-4A6C-AC88-9997250E5E3C}" dt="2022-11-19T16:23:24.892" v="63" actId="12789"/>
          <ac:spMkLst>
            <pc:docMk/>
            <pc:sldMk cId="4094133100" sldId="266"/>
            <ac:spMk id="2" creationId="{C3862EE4-E816-2DE3-85D1-B88A74CEE2E7}"/>
          </ac:spMkLst>
        </pc:spChg>
      </pc:sldChg>
      <pc:sldChg chg="modSp mod">
        <pc:chgData name="Trevor Guiles" userId="23510a6ddb9179a9" providerId="LiveId" clId="{4F12055F-7E64-4A6C-AC88-9997250E5E3C}" dt="2022-11-19T16:23:19.387" v="62" actId="12789"/>
        <pc:sldMkLst>
          <pc:docMk/>
          <pc:sldMk cId="2901652307" sldId="267"/>
        </pc:sldMkLst>
        <pc:spChg chg="mod">
          <ac:chgData name="Trevor Guiles" userId="23510a6ddb9179a9" providerId="LiveId" clId="{4F12055F-7E64-4A6C-AC88-9997250E5E3C}" dt="2022-11-19T16:23:19.387" v="62" actId="12789"/>
          <ac:spMkLst>
            <pc:docMk/>
            <pc:sldMk cId="2901652307" sldId="267"/>
            <ac:spMk id="2" creationId="{C3862EE4-E816-2DE3-85D1-B88A74CEE2E7}"/>
          </ac:spMkLst>
        </pc:spChg>
      </pc:sldChg>
      <pc:sldChg chg="modSp add mod">
        <pc:chgData name="Trevor Guiles" userId="23510a6ddb9179a9" providerId="LiveId" clId="{4F12055F-7E64-4A6C-AC88-9997250E5E3C}" dt="2022-11-19T16:17:40.261" v="33" actId="20577"/>
        <pc:sldMkLst>
          <pc:docMk/>
          <pc:sldMk cId="2659597061" sldId="268"/>
        </pc:sldMkLst>
        <pc:spChg chg="mod">
          <ac:chgData name="Trevor Guiles" userId="23510a6ddb9179a9" providerId="LiveId" clId="{4F12055F-7E64-4A6C-AC88-9997250E5E3C}" dt="2022-11-19T16:17:40.261" v="33" actId="20577"/>
          <ac:spMkLst>
            <pc:docMk/>
            <pc:sldMk cId="2659597061" sldId="268"/>
            <ac:spMk id="2" creationId="{C3862EE4-E816-2DE3-85D1-B88A74CEE2E7}"/>
          </ac:spMkLst>
        </pc:spChg>
      </pc:sldChg>
    </pc:docChg>
  </pc:docChgLst>
  <pc:docChgLst>
    <pc:chgData name="Trevor Guiles" userId="23510a6ddb9179a9" providerId="LiveId" clId="{B4FDDB2C-C6CA-4E0A-BE99-45F60664D2CC}"/>
    <pc:docChg chg="modSld">
      <pc:chgData name="Trevor Guiles" userId="23510a6ddb9179a9" providerId="LiveId" clId="{B4FDDB2C-C6CA-4E0A-BE99-45F60664D2CC}" dt="2022-11-20T19:06:40.920" v="1" actId="6549"/>
      <pc:docMkLst>
        <pc:docMk/>
      </pc:docMkLst>
      <pc:sldChg chg="modSp modAnim">
        <pc:chgData name="Trevor Guiles" userId="23510a6ddb9179a9" providerId="LiveId" clId="{B4FDDB2C-C6CA-4E0A-BE99-45F60664D2CC}" dt="2022-11-20T19:06:40.920" v="1" actId="6549"/>
        <pc:sldMkLst>
          <pc:docMk/>
          <pc:sldMk cId="1427062229" sldId="264"/>
        </pc:sldMkLst>
        <pc:spChg chg="mod">
          <ac:chgData name="Trevor Guiles" userId="23510a6ddb9179a9" providerId="LiveId" clId="{B4FDDB2C-C6CA-4E0A-BE99-45F60664D2CC}" dt="2022-11-20T19:06:40.920" v="1" actId="6549"/>
          <ac:spMkLst>
            <pc:docMk/>
            <pc:sldMk cId="1427062229" sldId="264"/>
            <ac:spMk id="2" creationId="{C3862EE4-E816-2DE3-85D1-B88A74CEE2E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8401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62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6854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1297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7182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092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11/20/2022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9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11/20/2022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7584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11/20/2022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07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813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2977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0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37" r:id="rId6"/>
    <p:sldLayoutId id="2147483733" r:id="rId7"/>
    <p:sldLayoutId id="2147483734" r:id="rId8"/>
    <p:sldLayoutId id="2147483735" r:id="rId9"/>
    <p:sldLayoutId id="2147483736" r:id="rId10"/>
    <p:sldLayoutId id="214748373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20" name="Picture 3" descr="Colorful patterns on the sky">
            <a:extLst>
              <a:ext uri="{FF2B5EF4-FFF2-40B4-BE49-F238E27FC236}">
                <a16:creationId xmlns:a16="http://schemas.microsoft.com/office/drawing/2014/main" id="{DDBF667C-B8E3-6A2C-536A-6CA81C7D7F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5527" r="-1" b="10181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B2B112-7C94-A330-3892-5CBA9723C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9238" y="1145080"/>
            <a:ext cx="9090476" cy="2179601"/>
          </a:xfrm>
        </p:spPr>
        <p:txBody>
          <a:bodyPr anchor="b">
            <a:normAutofit/>
          </a:bodyPr>
          <a:lstStyle/>
          <a:p>
            <a:pPr algn="ctr"/>
            <a:r>
              <a:rPr lang="en-US" sz="6600" b="1" dirty="0">
                <a:solidFill>
                  <a:srgbClr val="FFFFFF"/>
                </a:solidFill>
              </a:rPr>
              <a:t>How Do We Treat God?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3A6E7-C9A4-8D4E-BFCD-8D6BE8E20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9029" y="3774105"/>
            <a:ext cx="6190895" cy="1633040"/>
          </a:xfrm>
        </p:spPr>
        <p:txBody>
          <a:bodyPr anchor="t"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</a:rPr>
              <a:t>Malachi 1:6-14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7F2079-504C-499A-A644-58F4DDC76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491506" y="-615180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aphic 78">
            <a:extLst>
              <a:ext uri="{FF2B5EF4-FFF2-40B4-BE49-F238E27FC236}">
                <a16:creationId xmlns:a16="http://schemas.microsoft.com/office/drawing/2014/main" id="{DBBA0A0D-8F6A-400A-9E49-8C008E2C7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08356" y="353329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4" name="Graphic 78">
              <a:extLst>
                <a:ext uri="{FF2B5EF4-FFF2-40B4-BE49-F238E27FC236}">
                  <a16:creationId xmlns:a16="http://schemas.microsoft.com/office/drawing/2014/main" id="{A5DD701E-4BC9-48E3-AF4F-013B52D63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aphic 78">
              <a:extLst>
                <a:ext uri="{FF2B5EF4-FFF2-40B4-BE49-F238E27FC236}">
                  <a16:creationId xmlns:a16="http://schemas.microsoft.com/office/drawing/2014/main" id="{FB658B62-664D-4B3B-BBDA-235666290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id="{B11F9D25-67B1-4BDB-A290-97B93A19D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id="{B9D5C40A-1B1B-4C25-9707-E8F1CF6EE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Graphic 78">
                <a:extLst>
                  <a:ext uri="{FF2B5EF4-FFF2-40B4-BE49-F238E27FC236}">
                    <a16:creationId xmlns:a16="http://schemas.microsoft.com/office/drawing/2014/main" id="{2DD0C1D6-FF64-45AB-8775-83AB3C470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Graphic 78">
                <a:extLst>
                  <a:ext uri="{FF2B5EF4-FFF2-40B4-BE49-F238E27FC236}">
                    <a16:creationId xmlns:a16="http://schemas.microsoft.com/office/drawing/2014/main" id="{15AFBB84-8485-4329-89FC-04663D985B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D505D40-32E9-4C48-81F8-AD80433BE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516668"/>
            <a:ext cx="4187283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507BF36-B92B-4CAC-BCA7-8364B51E1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969850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276237E-3A6D-452F-879C-FB8C77A18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8BC9243-F4BF-48A7-89AE-DFA5B37DE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DE414EC-F3DF-412E-9B22-5328DAA99C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7" name="Graphic 12">
              <a:extLst>
                <a:ext uri="{FF2B5EF4-FFF2-40B4-BE49-F238E27FC236}">
                  <a16:creationId xmlns:a16="http://schemas.microsoft.com/office/drawing/2014/main" id="{039C06B1-FDEA-47B1-8222-7D622CD72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15">
              <a:extLst>
                <a:ext uri="{FF2B5EF4-FFF2-40B4-BE49-F238E27FC236}">
                  <a16:creationId xmlns:a16="http://schemas.microsoft.com/office/drawing/2014/main" id="{B834C8C1-9BD1-4635-8E5B-65815F901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5">
              <a:extLst>
                <a:ext uri="{FF2B5EF4-FFF2-40B4-BE49-F238E27FC236}">
                  <a16:creationId xmlns:a16="http://schemas.microsoft.com/office/drawing/2014/main" id="{2963D456-B3F4-4EDC-827E-645741F64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3A58845-EFFB-4806-BC6D-47418C15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7962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862EE4-E816-2DE3-85D1-B88A74CEE2E7}"/>
              </a:ext>
            </a:extLst>
          </p:cNvPr>
          <p:cNvSpPr txBox="1"/>
          <p:nvPr/>
        </p:nvSpPr>
        <p:spPr>
          <a:xfrm>
            <a:off x="1993784" y="1720840"/>
            <a:ext cx="82044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+mj-lt"/>
              </a:rPr>
              <a:t>How have you justified your insolence?</a:t>
            </a:r>
          </a:p>
        </p:txBody>
      </p:sp>
    </p:spTree>
    <p:extLst>
      <p:ext uri="{BB962C8B-B14F-4D97-AF65-F5344CB8AC3E}">
        <p14:creationId xmlns:p14="http://schemas.microsoft.com/office/powerpoint/2010/main" val="1614030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862EE4-E816-2DE3-85D1-B88A74CEE2E7}"/>
              </a:ext>
            </a:extLst>
          </p:cNvPr>
          <p:cNvSpPr txBox="1"/>
          <p:nvPr/>
        </p:nvSpPr>
        <p:spPr>
          <a:xfrm>
            <a:off x="1993784" y="1166843"/>
            <a:ext cx="82044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+mj-lt"/>
              </a:rPr>
              <a:t>Are you willing to be wholeheartedly devoted to the LORD?</a:t>
            </a:r>
          </a:p>
        </p:txBody>
      </p:sp>
    </p:spTree>
    <p:extLst>
      <p:ext uri="{BB962C8B-B14F-4D97-AF65-F5344CB8AC3E}">
        <p14:creationId xmlns:p14="http://schemas.microsoft.com/office/powerpoint/2010/main" val="4094133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862EE4-E816-2DE3-85D1-B88A74CEE2E7}"/>
              </a:ext>
            </a:extLst>
          </p:cNvPr>
          <p:cNvSpPr txBox="1"/>
          <p:nvPr/>
        </p:nvSpPr>
        <p:spPr>
          <a:xfrm>
            <a:off x="1993784" y="612845"/>
            <a:ext cx="820443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+mj-lt"/>
              </a:rPr>
              <a:t>Are you willing to call others to wholehearted devotion to the LORD?</a:t>
            </a:r>
          </a:p>
        </p:txBody>
      </p:sp>
    </p:spTree>
    <p:extLst>
      <p:ext uri="{BB962C8B-B14F-4D97-AF65-F5344CB8AC3E}">
        <p14:creationId xmlns:p14="http://schemas.microsoft.com/office/powerpoint/2010/main" val="2901652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862EE4-E816-2DE3-85D1-B88A74CEE2E7}"/>
              </a:ext>
            </a:extLst>
          </p:cNvPr>
          <p:cNvSpPr txBox="1"/>
          <p:nvPr/>
        </p:nvSpPr>
        <p:spPr>
          <a:xfrm>
            <a:off x="1993784" y="2274838"/>
            <a:ext cx="82044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+mj-lt"/>
              </a:rPr>
              <a:t>God deserves </a:t>
            </a:r>
            <a:r>
              <a:rPr lang="en-US" sz="7200" b="1" u="sng" dirty="0">
                <a:latin typeface="+mj-lt"/>
              </a:rPr>
              <a:t>honor</a:t>
            </a:r>
            <a:r>
              <a:rPr lang="en-US" sz="7200" b="1" dirty="0">
                <a:latin typeface="+mj-lt"/>
              </a:rPr>
              <a:t> and </a:t>
            </a:r>
            <a:r>
              <a:rPr lang="en-US" sz="7200" b="1" u="sng" dirty="0">
                <a:latin typeface="+mj-lt"/>
              </a:rPr>
              <a:t>fear</a:t>
            </a:r>
            <a:r>
              <a:rPr lang="en-US" sz="7200" b="1" dirty="0">
                <a:latin typeface="+mj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0399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862EE4-E816-2DE3-85D1-B88A74CEE2E7}"/>
              </a:ext>
            </a:extLst>
          </p:cNvPr>
          <p:cNvSpPr txBox="1"/>
          <p:nvPr/>
        </p:nvSpPr>
        <p:spPr>
          <a:xfrm>
            <a:off x="1993784" y="2274838"/>
            <a:ext cx="82044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+mj-lt"/>
              </a:rPr>
              <a:t>They gave God their </a:t>
            </a:r>
            <a:r>
              <a:rPr lang="en-US" sz="7200" b="1" u="sng" dirty="0">
                <a:latin typeface="+mj-lt"/>
              </a:rPr>
              <a:t>garbage</a:t>
            </a:r>
            <a:r>
              <a:rPr lang="en-US" sz="7200" b="1" dirty="0">
                <a:latin typeface="+mj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60726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862EE4-E816-2DE3-85D1-B88A74CEE2E7}"/>
              </a:ext>
            </a:extLst>
          </p:cNvPr>
          <p:cNvSpPr txBox="1"/>
          <p:nvPr/>
        </p:nvSpPr>
        <p:spPr>
          <a:xfrm>
            <a:off x="1561751" y="2274838"/>
            <a:ext cx="90684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+mj-lt"/>
              </a:rPr>
              <a:t>God will be </a:t>
            </a:r>
            <a:r>
              <a:rPr lang="en-US" sz="7200" b="1" u="sng" dirty="0">
                <a:latin typeface="+mj-lt"/>
              </a:rPr>
              <a:t>honored</a:t>
            </a:r>
            <a:r>
              <a:rPr lang="en-US" sz="7200" b="1" dirty="0">
                <a:latin typeface="+mj-lt"/>
              </a:rPr>
              <a:t> and </a:t>
            </a:r>
            <a:r>
              <a:rPr lang="en-US" sz="7200" b="1" u="sng" dirty="0">
                <a:latin typeface="+mj-lt"/>
              </a:rPr>
              <a:t>feared</a:t>
            </a:r>
            <a:r>
              <a:rPr lang="en-US" sz="7200" b="1" dirty="0">
                <a:latin typeface="+mj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20745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A7A3E8-7CED-C062-8EC9-E40F16EA084A}"/>
              </a:ext>
            </a:extLst>
          </p:cNvPr>
          <p:cNvSpPr/>
          <p:nvPr/>
        </p:nvSpPr>
        <p:spPr>
          <a:xfrm>
            <a:off x="938621" y="728261"/>
            <a:ext cx="10314758" cy="54014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1500" b="1" cap="none" spc="0" dirty="0">
                <a:ln/>
                <a:solidFill>
                  <a:schemeClr val="accent3"/>
                </a:solidFill>
                <a:effectLst/>
              </a:rPr>
              <a:t>How Does That Apply to ME?</a:t>
            </a:r>
          </a:p>
        </p:txBody>
      </p:sp>
    </p:spTree>
    <p:extLst>
      <p:ext uri="{BB962C8B-B14F-4D97-AF65-F5344CB8AC3E}">
        <p14:creationId xmlns:p14="http://schemas.microsoft.com/office/powerpoint/2010/main" val="2016161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862EE4-E816-2DE3-85D1-B88A74CEE2E7}"/>
              </a:ext>
            </a:extLst>
          </p:cNvPr>
          <p:cNvSpPr txBox="1"/>
          <p:nvPr/>
        </p:nvSpPr>
        <p:spPr>
          <a:xfrm>
            <a:off x="1993784" y="1720840"/>
            <a:ext cx="82044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+mj-lt"/>
              </a:rPr>
              <a:t>The LORD deserves to be honored!</a:t>
            </a:r>
          </a:p>
        </p:txBody>
      </p:sp>
    </p:spTree>
    <p:extLst>
      <p:ext uri="{BB962C8B-B14F-4D97-AF65-F5344CB8AC3E}">
        <p14:creationId xmlns:p14="http://schemas.microsoft.com/office/powerpoint/2010/main" val="3403803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862EE4-E816-2DE3-85D1-B88A74CEE2E7}"/>
              </a:ext>
            </a:extLst>
          </p:cNvPr>
          <p:cNvSpPr txBox="1"/>
          <p:nvPr/>
        </p:nvSpPr>
        <p:spPr>
          <a:xfrm>
            <a:off x="1993784" y="1720840"/>
            <a:ext cx="82044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+mj-lt"/>
              </a:rPr>
              <a:t>The LORD deserves to be feared!</a:t>
            </a:r>
          </a:p>
        </p:txBody>
      </p:sp>
    </p:spTree>
    <p:extLst>
      <p:ext uri="{BB962C8B-B14F-4D97-AF65-F5344CB8AC3E}">
        <p14:creationId xmlns:p14="http://schemas.microsoft.com/office/powerpoint/2010/main" val="2659597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862EE4-E816-2DE3-85D1-B88A74CEE2E7}"/>
              </a:ext>
            </a:extLst>
          </p:cNvPr>
          <p:cNvSpPr txBox="1"/>
          <p:nvPr/>
        </p:nvSpPr>
        <p:spPr>
          <a:xfrm>
            <a:off x="1993784" y="1166843"/>
            <a:ext cx="82044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+mj-lt"/>
              </a:rPr>
              <a:t>How have you polluted your offerings to the LORD?</a:t>
            </a:r>
          </a:p>
        </p:txBody>
      </p:sp>
    </p:spTree>
    <p:extLst>
      <p:ext uri="{BB962C8B-B14F-4D97-AF65-F5344CB8AC3E}">
        <p14:creationId xmlns:p14="http://schemas.microsoft.com/office/powerpoint/2010/main" val="106198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862EE4-E816-2DE3-85D1-B88A74CEE2E7}"/>
              </a:ext>
            </a:extLst>
          </p:cNvPr>
          <p:cNvSpPr txBox="1"/>
          <p:nvPr/>
        </p:nvSpPr>
        <p:spPr>
          <a:xfrm>
            <a:off x="1993784" y="58847"/>
            <a:ext cx="820443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+mj-lt"/>
              </a:rPr>
              <a:t>Do you give the LORD your best or your leftovers?</a:t>
            </a:r>
          </a:p>
          <a:p>
            <a:pPr algn="ctr"/>
            <a:r>
              <a:rPr lang="en-US" sz="7200" b="1" dirty="0">
                <a:latin typeface="+mj-lt"/>
              </a:rPr>
              <a:t>Time</a:t>
            </a:r>
          </a:p>
          <a:p>
            <a:pPr algn="ctr"/>
            <a:r>
              <a:rPr lang="en-US" sz="7200" b="1" dirty="0">
                <a:latin typeface="+mj-lt"/>
              </a:rPr>
              <a:t>Energy</a:t>
            </a:r>
          </a:p>
          <a:p>
            <a:pPr algn="ctr"/>
            <a:r>
              <a:rPr lang="en-US" sz="7200" b="1" dirty="0">
                <a:latin typeface="+mj-lt"/>
              </a:rPr>
              <a:t>Wealth</a:t>
            </a:r>
          </a:p>
        </p:txBody>
      </p:sp>
    </p:spTree>
    <p:extLst>
      <p:ext uri="{BB962C8B-B14F-4D97-AF65-F5344CB8AC3E}">
        <p14:creationId xmlns:p14="http://schemas.microsoft.com/office/powerpoint/2010/main" val="142706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ocaVTI">
  <a:themeElements>
    <a:clrScheme name="AnalogousFromLightSeedRightStep">
      <a:dk1>
        <a:srgbClr val="000000"/>
      </a:dk1>
      <a:lt1>
        <a:srgbClr val="FFFFFF"/>
      </a:lt1>
      <a:dk2>
        <a:srgbClr val="243341"/>
      </a:dk2>
      <a:lt2>
        <a:srgbClr val="E8E2E7"/>
      </a:lt2>
      <a:accent1>
        <a:srgbClr val="7DAD88"/>
      </a:accent1>
      <a:accent2>
        <a:srgbClr val="6FAC96"/>
      </a:accent2>
      <a:accent3>
        <a:srgbClr val="7DA9AC"/>
      </a:accent3>
      <a:accent4>
        <a:srgbClr val="7B9EBE"/>
      </a:accent4>
      <a:accent5>
        <a:srgbClr val="9399CA"/>
      </a:accent5>
      <a:accent6>
        <a:srgbClr val="8F7BBE"/>
      </a:accent6>
      <a:hlink>
        <a:srgbClr val="AE699F"/>
      </a:hlink>
      <a:folHlink>
        <a:srgbClr val="7F7F7F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103</Words>
  <Application>Microsoft Office PowerPoint</Application>
  <PresentationFormat>Widescreen</PresentationFormat>
  <Paragraphs>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Avenir Next LT Pro</vt:lpstr>
      <vt:lpstr>Avenir Next LT Pro Light</vt:lpstr>
      <vt:lpstr>Georgia Pro Semibold</vt:lpstr>
      <vt:lpstr>RocaVTI</vt:lpstr>
      <vt:lpstr>How Do We Treat God?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Biblical Response to Trials</dc:title>
  <dc:creator>Trevor Guiles</dc:creator>
  <cp:lastModifiedBy>Trevor Guiles</cp:lastModifiedBy>
  <cp:revision>2</cp:revision>
  <dcterms:created xsi:type="dcterms:W3CDTF">2022-11-12T15:37:05Z</dcterms:created>
  <dcterms:modified xsi:type="dcterms:W3CDTF">2022-11-20T19:06:44Z</dcterms:modified>
</cp:coreProperties>
</file>