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21ED9B-B13C-44A1-86E9-D9412BF6F154}" type="datetimeFigureOut">
              <a:rPr lang="en-US" smtClean="0"/>
              <a:t>8/8/2015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 smtClean="0"/>
              <a:t>Hosea </a:t>
            </a:r>
            <a:r>
              <a:rPr lang="en-US" sz="5400" b="1" dirty="0" smtClean="0"/>
              <a:t>2:14-23</a:t>
            </a:r>
            <a:endParaRPr lang="en-US" sz="5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God </a:t>
            </a:r>
            <a:r>
              <a:rPr lang="en-US" sz="6600" b="1" dirty="0" smtClean="0"/>
              <a:t>Restores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545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</a:t>
            </a:r>
            <a:r>
              <a:rPr lang="en-US" sz="3600" b="1" dirty="0"/>
              <a:t>will restore their </a:t>
            </a:r>
            <a:r>
              <a:rPr lang="en-US" sz="3600" b="1" u="sng" dirty="0"/>
              <a:t>hearts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restores them to the </a:t>
            </a:r>
            <a:r>
              <a:rPr lang="en-US" sz="3600" b="1" u="sng" dirty="0"/>
              <a:t>beginning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restores them to </a:t>
            </a:r>
            <a:r>
              <a:rPr lang="en-US" sz="3600" b="1" u="sng" dirty="0"/>
              <a:t>favor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restores their </a:t>
            </a:r>
            <a:r>
              <a:rPr lang="en-US" sz="3600" b="1" u="sng" dirty="0" smtClean="0"/>
              <a:t>reputation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God Restores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130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</a:t>
            </a:r>
            <a:r>
              <a:rPr lang="en-US" sz="3600" b="1" dirty="0"/>
              <a:t>will restore their </a:t>
            </a:r>
            <a:r>
              <a:rPr lang="en-US" sz="3600" b="1" u="sng" dirty="0"/>
              <a:t>security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u="sng" dirty="0" smtClean="0"/>
              <a:t>Two</a:t>
            </a:r>
            <a:r>
              <a:rPr lang="en-US" sz="3600" b="1" dirty="0" smtClean="0"/>
              <a:t> </a:t>
            </a:r>
            <a:r>
              <a:rPr lang="en-US" sz="3600" b="1" dirty="0"/>
              <a:t>reasons to remove </a:t>
            </a:r>
            <a:r>
              <a:rPr lang="en-US" sz="3600" b="1" u="sng" dirty="0"/>
              <a:t>Baal</a:t>
            </a:r>
            <a:r>
              <a:rPr lang="en-US" sz="3600" b="1" dirty="0"/>
              <a:t>.</a:t>
            </a:r>
          </a:p>
          <a:p>
            <a:pPr lvl="2"/>
            <a:r>
              <a:rPr lang="en-US" sz="3300" b="1" dirty="0" smtClean="0"/>
              <a:t>God </a:t>
            </a:r>
            <a:r>
              <a:rPr lang="en-US" sz="3300" b="1" dirty="0"/>
              <a:t>is </a:t>
            </a:r>
            <a:r>
              <a:rPr lang="en-US" sz="3300" b="1" u="sng" dirty="0"/>
              <a:t>loving</a:t>
            </a:r>
            <a:r>
              <a:rPr lang="en-US" sz="3300" b="1" dirty="0"/>
              <a:t>, not </a:t>
            </a:r>
            <a:r>
              <a:rPr lang="en-US" sz="3300" b="1" u="sng" dirty="0"/>
              <a:t>harsh</a:t>
            </a:r>
            <a:r>
              <a:rPr lang="en-US" sz="3300" b="1" dirty="0"/>
              <a:t>.</a:t>
            </a:r>
          </a:p>
          <a:p>
            <a:pPr lvl="2"/>
            <a:r>
              <a:rPr lang="en-US" sz="3300" b="1" u="sng" dirty="0" smtClean="0"/>
              <a:t>Memories</a:t>
            </a:r>
            <a:r>
              <a:rPr lang="en-US" sz="3300" b="1" dirty="0" smtClean="0"/>
              <a:t> </a:t>
            </a:r>
            <a:r>
              <a:rPr lang="en-US" sz="3300" b="1" dirty="0"/>
              <a:t>need to be </a:t>
            </a:r>
            <a:r>
              <a:rPr lang="en-US" sz="3300" b="1" u="sng" dirty="0"/>
              <a:t>removed</a:t>
            </a:r>
            <a:r>
              <a:rPr lang="en-US" sz="3300" b="1" dirty="0" smtClean="0"/>
              <a:t>.</a:t>
            </a:r>
            <a:endParaRPr lang="en-US" sz="3300" b="1" dirty="0"/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restores their </a:t>
            </a:r>
            <a:r>
              <a:rPr lang="en-US" sz="3600" b="1" u="sng" dirty="0"/>
              <a:t>safety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restores His </a:t>
            </a:r>
            <a:r>
              <a:rPr lang="en-US" sz="3600" b="1" u="sng" dirty="0" smtClean="0"/>
              <a:t>vows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 Restores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564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</a:t>
            </a:r>
            <a:r>
              <a:rPr lang="en-US" sz="3600" b="1" dirty="0"/>
              <a:t>will restore their </a:t>
            </a:r>
            <a:r>
              <a:rPr lang="en-US" sz="3600" b="1" u="sng" dirty="0"/>
              <a:t>family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They </a:t>
            </a:r>
            <a:r>
              <a:rPr lang="en-US" sz="3600" b="1" dirty="0"/>
              <a:t>will be </a:t>
            </a:r>
            <a:r>
              <a:rPr lang="en-US" sz="3600" b="1" u="sng" dirty="0"/>
              <a:t>planted</a:t>
            </a:r>
            <a:r>
              <a:rPr lang="en-US" sz="3600" b="1" dirty="0"/>
              <a:t> in the land.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will </a:t>
            </a:r>
            <a:r>
              <a:rPr lang="en-US" sz="3600" b="1" u="sng" dirty="0"/>
              <a:t>reverse</a:t>
            </a:r>
            <a:r>
              <a:rPr lang="en-US" sz="3600" b="1" dirty="0"/>
              <a:t> their </a:t>
            </a:r>
            <a:r>
              <a:rPr lang="en-US" sz="3600" b="1" u="sng" dirty="0" smtClean="0"/>
              <a:t>curse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God Restores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0283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My </a:t>
            </a:r>
            <a:r>
              <a:rPr lang="en-US" sz="3600" b="1" u="sng" dirty="0"/>
              <a:t>heart</a:t>
            </a:r>
            <a:r>
              <a:rPr lang="en-US" sz="3600" b="1" dirty="0"/>
              <a:t> needs to be restored.</a:t>
            </a:r>
            <a:endParaRPr lang="en-US" sz="3600" b="1" dirty="0"/>
          </a:p>
          <a:p>
            <a:pPr lvl="1"/>
            <a:r>
              <a:rPr lang="en-US" sz="3400" b="1" dirty="0"/>
              <a:t>I need to </a:t>
            </a:r>
            <a:r>
              <a:rPr lang="en-US" sz="3400" b="1" u="sng" dirty="0"/>
              <a:t>return</a:t>
            </a:r>
            <a:r>
              <a:rPr lang="en-US" sz="3400" b="1" dirty="0"/>
              <a:t> to my beginning </a:t>
            </a:r>
            <a:r>
              <a:rPr lang="en-US" sz="3400" b="1" u="sng" dirty="0"/>
              <a:t>passion</a:t>
            </a:r>
            <a:r>
              <a:rPr lang="en-US" sz="3400" b="1" dirty="0"/>
              <a:t> for God!</a:t>
            </a:r>
          </a:p>
          <a:p>
            <a:pPr lvl="1"/>
            <a:r>
              <a:rPr lang="en-US" sz="3400" b="1" dirty="0"/>
              <a:t>I need God’s </a:t>
            </a:r>
            <a:r>
              <a:rPr lang="en-US" sz="3400" b="1" u="sng" dirty="0"/>
              <a:t>favor</a:t>
            </a:r>
            <a:r>
              <a:rPr lang="en-US" sz="3400" b="1" dirty="0"/>
              <a:t>!</a:t>
            </a:r>
          </a:p>
          <a:p>
            <a:pPr lvl="1"/>
            <a:r>
              <a:rPr lang="en-US" sz="3400" b="1" dirty="0"/>
              <a:t>I must </a:t>
            </a:r>
            <a:r>
              <a:rPr lang="en-US" sz="3400" b="1" u="sng" dirty="0"/>
              <a:t>sacrifice</a:t>
            </a:r>
            <a:r>
              <a:rPr lang="en-US" sz="3400" b="1" dirty="0"/>
              <a:t> every </a:t>
            </a:r>
            <a:r>
              <a:rPr lang="en-US" sz="3400" b="1" u="sng" dirty="0"/>
              <a:t>area</a:t>
            </a:r>
            <a:r>
              <a:rPr lang="en-US" sz="3400" b="1" dirty="0"/>
              <a:t> of my life – it is the </a:t>
            </a:r>
            <a:r>
              <a:rPr lang="en-US" sz="3400" b="1" u="sng" dirty="0"/>
              <a:t>worshipful</a:t>
            </a:r>
            <a:r>
              <a:rPr lang="en-US" sz="3400" b="1" dirty="0"/>
              <a:t> thing to </a:t>
            </a:r>
            <a:r>
              <a:rPr lang="en-US" sz="3400" b="1" dirty="0" smtClean="0"/>
              <a:t>do</a:t>
            </a:r>
            <a:r>
              <a:rPr lang="en-US" sz="3400" b="1" dirty="0" smtClean="0"/>
              <a:t>!</a:t>
            </a:r>
            <a:endParaRPr lang="en-US" sz="3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1934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God is my </a:t>
            </a:r>
            <a:r>
              <a:rPr lang="en-US" sz="3600" b="1" u="sng" dirty="0"/>
              <a:t>security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400" b="1" dirty="0"/>
              <a:t>God is my </a:t>
            </a:r>
            <a:r>
              <a:rPr lang="en-US" sz="3400" b="1" u="sng" dirty="0"/>
              <a:t>loving</a:t>
            </a:r>
            <a:r>
              <a:rPr lang="en-US" sz="3400" b="1" dirty="0"/>
              <a:t> </a:t>
            </a:r>
            <a:r>
              <a:rPr lang="en-US" sz="3400" b="1" u="sng" dirty="0"/>
              <a:t>husband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I need to </a:t>
            </a:r>
            <a:r>
              <a:rPr lang="en-US" sz="3400" b="1" u="sng" dirty="0"/>
              <a:t>remove</a:t>
            </a:r>
            <a:r>
              <a:rPr lang="en-US" sz="3400" b="1" dirty="0"/>
              <a:t> any </a:t>
            </a:r>
            <a:r>
              <a:rPr lang="en-US" sz="3400" b="1" u="sng" dirty="0"/>
              <a:t>memory</a:t>
            </a:r>
            <a:r>
              <a:rPr lang="en-US" sz="3400" b="1" dirty="0"/>
              <a:t> of </a:t>
            </a:r>
            <a:r>
              <a:rPr lang="en-US" sz="3400" b="1" u="sng" dirty="0"/>
              <a:t>false</a:t>
            </a:r>
            <a:r>
              <a:rPr lang="en-US" sz="3400" b="1" dirty="0"/>
              <a:t> </a:t>
            </a:r>
            <a:r>
              <a:rPr lang="en-US" sz="3400" b="1" u="sng" dirty="0"/>
              <a:t>gods</a:t>
            </a:r>
            <a:r>
              <a:rPr lang="en-US" sz="3400" b="1" dirty="0" smtClean="0"/>
              <a:t>.</a:t>
            </a:r>
            <a:endParaRPr lang="en-US" sz="3400" b="1" dirty="0"/>
          </a:p>
          <a:p>
            <a:pPr lvl="1"/>
            <a:r>
              <a:rPr lang="en-US" sz="3400" b="1" dirty="0"/>
              <a:t>God is my </a:t>
            </a:r>
            <a:r>
              <a:rPr lang="en-US" sz="3400" b="1" u="sng" dirty="0"/>
              <a:t>safety</a:t>
            </a:r>
            <a:r>
              <a:rPr lang="en-US" sz="3400" b="1" dirty="0"/>
              <a:t>, when I am </a:t>
            </a:r>
            <a:r>
              <a:rPr lang="en-US" sz="3400" b="1" u="sng" dirty="0"/>
              <a:t>following</a:t>
            </a:r>
            <a:r>
              <a:rPr lang="en-US" sz="3400" b="1" dirty="0"/>
              <a:t> Him.</a:t>
            </a:r>
          </a:p>
          <a:p>
            <a:pPr lvl="1"/>
            <a:r>
              <a:rPr lang="en-US" sz="3400" b="1" dirty="0"/>
              <a:t>God is </a:t>
            </a:r>
            <a:r>
              <a:rPr lang="en-US" sz="3400" b="1" u="sng" dirty="0"/>
              <a:t>faithful</a:t>
            </a:r>
            <a:r>
              <a:rPr lang="en-US" sz="3400" b="1" dirty="0"/>
              <a:t> even when I </a:t>
            </a:r>
            <a:r>
              <a:rPr lang="en-US" sz="3400" b="1" u="sng" dirty="0"/>
              <a:t>fail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I must be </a:t>
            </a:r>
            <a:r>
              <a:rPr lang="en-US" sz="3400" b="1" u="sng" dirty="0"/>
              <a:t>quick</a:t>
            </a:r>
            <a:r>
              <a:rPr lang="en-US" sz="3400" b="1" dirty="0"/>
              <a:t> to </a:t>
            </a:r>
            <a:r>
              <a:rPr lang="en-US" sz="3400" b="1" u="sng" dirty="0" smtClean="0"/>
              <a:t>forgive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598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God wants to restore my </a:t>
            </a:r>
            <a:r>
              <a:rPr lang="en-US" sz="3600" b="1" u="sng" dirty="0"/>
              <a:t>family</a:t>
            </a:r>
            <a:r>
              <a:rPr lang="en-US" sz="3600" b="1" dirty="0"/>
              <a:t>.</a:t>
            </a:r>
            <a:endParaRPr lang="en-US" sz="3600" b="1" dirty="0"/>
          </a:p>
          <a:p>
            <a:pPr lvl="1"/>
            <a:r>
              <a:rPr lang="en-US" sz="3400" b="1" dirty="0"/>
              <a:t>God’s </a:t>
            </a:r>
            <a:r>
              <a:rPr lang="en-US" sz="3400" b="1" u="sng" dirty="0"/>
              <a:t>adoption</a:t>
            </a:r>
            <a:r>
              <a:rPr lang="en-US" sz="3400" b="1" dirty="0"/>
              <a:t> is </a:t>
            </a:r>
            <a:r>
              <a:rPr lang="en-US" sz="3400" b="1" u="sng" dirty="0"/>
              <a:t>unconditional</a:t>
            </a:r>
            <a:r>
              <a:rPr lang="en-US" sz="3400" b="1" dirty="0"/>
              <a:t> and </a:t>
            </a:r>
            <a:r>
              <a:rPr lang="en-US" sz="3400" b="1" u="sng" dirty="0"/>
              <a:t>eternal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God wants to </a:t>
            </a:r>
            <a:r>
              <a:rPr lang="en-US" sz="3400" b="1" u="sng" dirty="0" smtClean="0"/>
              <a:t>reverse</a:t>
            </a:r>
            <a:r>
              <a:rPr lang="en-US" sz="3400" b="1" dirty="0" smtClean="0"/>
              <a:t> </a:t>
            </a:r>
            <a:r>
              <a:rPr lang="en-US" sz="3400" b="1" dirty="0"/>
              <a:t>my </a:t>
            </a:r>
            <a:r>
              <a:rPr lang="en-US" sz="3400" b="1" u="sng" dirty="0" smtClean="0"/>
              <a:t>curse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421304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103</TotalTime>
  <Words>218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God Restores</vt:lpstr>
      <vt:lpstr>God Restores</vt:lpstr>
      <vt:lpstr>God Restores</vt:lpstr>
      <vt:lpstr>God Restores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Hosea’s Ministry</dc:title>
  <dc:creator>Pastor Trevor Guiles</dc:creator>
  <cp:lastModifiedBy>Pastor Trevor Guiles</cp:lastModifiedBy>
  <cp:revision>13</cp:revision>
  <dcterms:created xsi:type="dcterms:W3CDTF">2015-07-26T01:30:05Z</dcterms:created>
  <dcterms:modified xsi:type="dcterms:W3CDTF">2015-08-09T01:21:12Z</dcterms:modified>
</cp:coreProperties>
</file>