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2B4AF5B-B7DB-4805-878F-1C32F63A0D03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0C1D24-85B0-4C2E-BF3C-9A768805E2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/>
              <a:t>Putting God’s Things First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Haggai 1:1-11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6671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call to put </a:t>
            </a:r>
            <a:r>
              <a:rPr lang="en-US" sz="3200" b="1" u="sng" dirty="0"/>
              <a:t>God</a:t>
            </a:r>
            <a:r>
              <a:rPr lang="en-US" sz="3200" b="1" dirty="0"/>
              <a:t> first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had come through difficult </a:t>
            </a:r>
            <a:r>
              <a:rPr lang="en-US" sz="2800" b="1" u="sng" dirty="0"/>
              <a:t>political</a:t>
            </a:r>
            <a:r>
              <a:rPr lang="en-US" sz="2800" b="1" dirty="0"/>
              <a:t> times.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had prospered </a:t>
            </a:r>
            <a:r>
              <a:rPr lang="en-US" sz="2800" b="1" u="sng" dirty="0"/>
              <a:t>financially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had let the </a:t>
            </a:r>
            <a:r>
              <a:rPr lang="en-US" sz="2800" b="1" u="sng" dirty="0"/>
              <a:t>pressure</a:t>
            </a:r>
            <a:r>
              <a:rPr lang="en-US" sz="2800" b="1" dirty="0"/>
              <a:t> from others stop the building of God’s temple, but not their own </a:t>
            </a:r>
            <a:r>
              <a:rPr lang="en-US" sz="2800" b="1" u="sng" dirty="0"/>
              <a:t>homes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Putting God’s Things First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389144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call to put </a:t>
            </a:r>
            <a:r>
              <a:rPr lang="en-US" sz="3200" b="1" u="sng" dirty="0"/>
              <a:t>God</a:t>
            </a:r>
            <a:r>
              <a:rPr lang="en-US" sz="3200" b="1" dirty="0"/>
              <a:t> first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reminder of their </a:t>
            </a:r>
            <a:r>
              <a:rPr lang="en-US" sz="3200" b="1" u="sng" dirty="0"/>
              <a:t>dependence</a:t>
            </a:r>
            <a:r>
              <a:rPr lang="en-US" sz="3200" b="1" dirty="0"/>
              <a:t> upon God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Their </a:t>
            </a:r>
            <a:r>
              <a:rPr lang="en-US" sz="2800" b="1" dirty="0"/>
              <a:t>efforts fell </a:t>
            </a:r>
            <a:r>
              <a:rPr lang="en-US" sz="2800" b="1" u="sng" dirty="0"/>
              <a:t>short</a:t>
            </a:r>
            <a:r>
              <a:rPr lang="en-US" sz="2800" b="1" dirty="0"/>
              <a:t> of their </a:t>
            </a:r>
            <a:r>
              <a:rPr lang="en-US" sz="2800" b="1" u="sng" dirty="0"/>
              <a:t>needs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calls them to put </a:t>
            </a:r>
            <a:r>
              <a:rPr lang="en-US" sz="2800" b="1" u="sng" dirty="0"/>
              <a:t>Him</a:t>
            </a:r>
            <a:r>
              <a:rPr lang="en-US" sz="2800" b="1" dirty="0"/>
              <a:t> first.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were experiencing God’s </a:t>
            </a:r>
            <a:r>
              <a:rPr lang="en-US" sz="2800" b="1" u="sng" dirty="0"/>
              <a:t>discipline</a:t>
            </a:r>
            <a:r>
              <a:rPr lang="en-US" sz="2800" b="1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Putting God’s Things First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485651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Have I put God first in everything?</a:t>
            </a:r>
          </a:p>
          <a:p>
            <a:endParaRPr lang="en-US" sz="3200" b="1" dirty="0"/>
          </a:p>
          <a:p>
            <a:r>
              <a:rPr lang="en-US" sz="3200" b="1" dirty="0"/>
              <a:t>Have I put maintaining God’s house before mine</a:t>
            </a:r>
            <a:r>
              <a:rPr lang="en-US" sz="3200" b="1" dirty="0" smtClean="0"/>
              <a:t>?</a:t>
            </a:r>
          </a:p>
          <a:p>
            <a:endParaRPr lang="en-US" sz="3200" b="1" dirty="0"/>
          </a:p>
          <a:p>
            <a:r>
              <a:rPr lang="en-US" sz="3200" b="1" dirty="0"/>
              <a:t>Have I put giving to God before my wants and desires?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497053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Am I experiencing an unfulfilled life?</a:t>
            </a:r>
          </a:p>
          <a:p>
            <a:endParaRPr lang="en-US" sz="3200" b="1" dirty="0"/>
          </a:p>
          <a:p>
            <a:r>
              <a:rPr lang="en-US" sz="3200" b="1" dirty="0"/>
              <a:t>Am I ready to put God’s things first?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025666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</TotalTime>
  <Words>150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Putting God’s Things First</vt:lpstr>
      <vt:lpstr>Putting God’s Things First</vt:lpstr>
      <vt:lpstr>Putting God’s Things First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God’s Things First</dc:title>
  <dc:creator>Pastor Trevor Guiles</dc:creator>
  <cp:lastModifiedBy>Pastor Trevor Guiles</cp:lastModifiedBy>
  <cp:revision>3</cp:revision>
  <dcterms:created xsi:type="dcterms:W3CDTF">2013-08-04T12:22:27Z</dcterms:created>
  <dcterms:modified xsi:type="dcterms:W3CDTF">2013-08-04T12:34:44Z</dcterms:modified>
</cp:coreProperties>
</file>