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7" r:id="rId7"/>
    <p:sldId id="268" r:id="rId8"/>
    <p:sldId id="270" r:id="rId9"/>
    <p:sldId id="271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A40C9B86-6B9D-473A-A99C-4AE9725830D3}"/>
    <pc:docChg chg="custSel addSld delSld modSld">
      <pc:chgData name="Trevor Guiles" userId="23510a6ddb9179a9" providerId="LiveId" clId="{A40C9B86-6B9D-473A-A99C-4AE9725830D3}" dt="2022-08-28T01:16:56.703" v="97" actId="1076"/>
      <pc:docMkLst>
        <pc:docMk/>
      </pc:docMkLst>
      <pc:sldChg chg="modSp mod">
        <pc:chgData name="Trevor Guiles" userId="23510a6ddb9179a9" providerId="LiveId" clId="{A40C9B86-6B9D-473A-A99C-4AE9725830D3}" dt="2022-08-28T00:47:01.899" v="76" actId="6549"/>
        <pc:sldMkLst>
          <pc:docMk/>
          <pc:sldMk cId="2310285302" sldId="256"/>
        </pc:sldMkLst>
        <pc:spChg chg="mod">
          <ac:chgData name="Trevor Guiles" userId="23510a6ddb9179a9" providerId="LiveId" clId="{A40C9B86-6B9D-473A-A99C-4AE9725830D3}" dt="2022-08-28T00:46:52.939" v="70" actId="20577"/>
          <ac:spMkLst>
            <pc:docMk/>
            <pc:sldMk cId="2310285302" sldId="256"/>
            <ac:spMk id="2" creationId="{D678A418-CA1F-55E6-4468-D5D9EB527CF2}"/>
          </ac:spMkLst>
        </pc:spChg>
        <pc:spChg chg="mod">
          <ac:chgData name="Trevor Guiles" userId="23510a6ddb9179a9" providerId="LiveId" clId="{A40C9B86-6B9D-473A-A99C-4AE9725830D3}" dt="2022-08-28T00:47:01.899" v="76" actId="6549"/>
          <ac:spMkLst>
            <pc:docMk/>
            <pc:sldMk cId="2310285302" sldId="256"/>
            <ac:spMk id="3" creationId="{B2040F3C-EE05-580B-8876-231AE7DCF242}"/>
          </ac:spMkLst>
        </pc:spChg>
      </pc:sldChg>
      <pc:sldChg chg="modSp mod">
        <pc:chgData name="Trevor Guiles" userId="23510a6ddb9179a9" providerId="LiveId" clId="{A40C9B86-6B9D-473A-A99C-4AE9725830D3}" dt="2022-08-28T00:47:14.143" v="78" actId="115"/>
        <pc:sldMkLst>
          <pc:docMk/>
          <pc:sldMk cId="162805836" sldId="258"/>
        </pc:sldMkLst>
        <pc:spChg chg="mod">
          <ac:chgData name="Trevor Guiles" userId="23510a6ddb9179a9" providerId="LiveId" clId="{A40C9B86-6B9D-473A-A99C-4AE9725830D3}" dt="2022-08-28T00:47:14.143" v="78" actId="115"/>
          <ac:spMkLst>
            <pc:docMk/>
            <pc:sldMk cId="162805836" sldId="258"/>
            <ac:spMk id="2" creationId="{329A7C30-59C7-A1EF-A384-8D4D74E0B2FA}"/>
          </ac:spMkLst>
        </pc:spChg>
      </pc:sldChg>
      <pc:sldChg chg="modSp mod">
        <pc:chgData name="Trevor Guiles" userId="23510a6ddb9179a9" providerId="LiveId" clId="{A40C9B86-6B9D-473A-A99C-4AE9725830D3}" dt="2022-08-28T00:47:27.205" v="81" actId="115"/>
        <pc:sldMkLst>
          <pc:docMk/>
          <pc:sldMk cId="1929546476" sldId="259"/>
        </pc:sldMkLst>
        <pc:spChg chg="mod">
          <ac:chgData name="Trevor Guiles" userId="23510a6ddb9179a9" providerId="LiveId" clId="{A40C9B86-6B9D-473A-A99C-4AE9725830D3}" dt="2022-08-28T00:47:27.205" v="81" actId="115"/>
          <ac:spMkLst>
            <pc:docMk/>
            <pc:sldMk cId="1929546476" sldId="259"/>
            <ac:spMk id="2" creationId="{329A7C30-59C7-A1EF-A384-8D4D74E0B2FA}"/>
          </ac:spMkLst>
        </pc:spChg>
      </pc:sldChg>
      <pc:sldChg chg="del">
        <pc:chgData name="Trevor Guiles" userId="23510a6ddb9179a9" providerId="LiveId" clId="{A40C9B86-6B9D-473A-A99C-4AE9725830D3}" dt="2022-08-28T00:47:29.840" v="82" actId="47"/>
        <pc:sldMkLst>
          <pc:docMk/>
          <pc:sldMk cId="1084884255" sldId="260"/>
        </pc:sldMkLst>
      </pc:sldChg>
      <pc:sldChg chg="modSp mod">
        <pc:chgData name="Trevor Guiles" userId="23510a6ddb9179a9" providerId="LiveId" clId="{A40C9B86-6B9D-473A-A99C-4AE9725830D3}" dt="2022-08-28T01:15:29.595" v="84" actId="1076"/>
        <pc:sldMkLst>
          <pc:docMk/>
          <pc:sldMk cId="186656593" sldId="267"/>
        </pc:sldMkLst>
        <pc:spChg chg="mod">
          <ac:chgData name="Trevor Guiles" userId="23510a6ddb9179a9" providerId="LiveId" clId="{A40C9B86-6B9D-473A-A99C-4AE9725830D3}" dt="2022-08-28T01:15:29.595" v="84" actId="1076"/>
          <ac:spMkLst>
            <pc:docMk/>
            <pc:sldMk cId="186656593" sldId="267"/>
            <ac:spMk id="2" creationId="{329A7C30-59C7-A1EF-A384-8D4D74E0B2FA}"/>
          </ac:spMkLst>
        </pc:spChg>
      </pc:sldChg>
      <pc:sldChg chg="modSp mod">
        <pc:chgData name="Trevor Guiles" userId="23510a6ddb9179a9" providerId="LiveId" clId="{A40C9B86-6B9D-473A-A99C-4AE9725830D3}" dt="2022-08-28T01:15:42.174" v="85"/>
        <pc:sldMkLst>
          <pc:docMk/>
          <pc:sldMk cId="2810254264" sldId="268"/>
        </pc:sldMkLst>
        <pc:spChg chg="mod">
          <ac:chgData name="Trevor Guiles" userId="23510a6ddb9179a9" providerId="LiveId" clId="{A40C9B86-6B9D-473A-A99C-4AE9725830D3}" dt="2022-08-28T01:15:42.174" v="85"/>
          <ac:spMkLst>
            <pc:docMk/>
            <pc:sldMk cId="2810254264" sldId="268"/>
            <ac:spMk id="2" creationId="{329A7C30-59C7-A1EF-A384-8D4D74E0B2FA}"/>
          </ac:spMkLst>
        </pc:spChg>
      </pc:sldChg>
      <pc:sldChg chg="modSp mod">
        <pc:chgData name="Trevor Guiles" userId="23510a6ddb9179a9" providerId="LiveId" clId="{A40C9B86-6B9D-473A-A99C-4AE9725830D3}" dt="2022-08-28T01:16:56.703" v="97" actId="1076"/>
        <pc:sldMkLst>
          <pc:docMk/>
          <pc:sldMk cId="4180819205" sldId="269"/>
        </pc:sldMkLst>
        <pc:spChg chg="mod">
          <ac:chgData name="Trevor Guiles" userId="23510a6ddb9179a9" providerId="LiveId" clId="{A40C9B86-6B9D-473A-A99C-4AE9725830D3}" dt="2022-08-28T01:16:56.703" v="97" actId="1076"/>
          <ac:spMkLst>
            <pc:docMk/>
            <pc:sldMk cId="4180819205" sldId="269"/>
            <ac:spMk id="2" creationId="{329A7C30-59C7-A1EF-A384-8D4D74E0B2FA}"/>
          </ac:spMkLst>
        </pc:spChg>
      </pc:sldChg>
      <pc:sldChg chg="modSp add mod">
        <pc:chgData name="Trevor Guiles" userId="23510a6ddb9179a9" providerId="LiveId" clId="{A40C9B86-6B9D-473A-A99C-4AE9725830D3}" dt="2022-08-28T01:16:12.851" v="90" actId="1076"/>
        <pc:sldMkLst>
          <pc:docMk/>
          <pc:sldMk cId="969403398" sldId="270"/>
        </pc:sldMkLst>
        <pc:spChg chg="mod">
          <ac:chgData name="Trevor Guiles" userId="23510a6ddb9179a9" providerId="LiveId" clId="{A40C9B86-6B9D-473A-A99C-4AE9725830D3}" dt="2022-08-28T01:16:12.851" v="90" actId="1076"/>
          <ac:spMkLst>
            <pc:docMk/>
            <pc:sldMk cId="969403398" sldId="270"/>
            <ac:spMk id="2" creationId="{329A7C30-59C7-A1EF-A384-8D4D74E0B2FA}"/>
          </ac:spMkLst>
        </pc:spChg>
      </pc:sldChg>
      <pc:sldChg chg="modSp add mod">
        <pc:chgData name="Trevor Guiles" userId="23510a6ddb9179a9" providerId="LiveId" clId="{A40C9B86-6B9D-473A-A99C-4AE9725830D3}" dt="2022-08-28T01:16:32.338" v="92" actId="1076"/>
        <pc:sldMkLst>
          <pc:docMk/>
          <pc:sldMk cId="3816834682" sldId="271"/>
        </pc:sldMkLst>
        <pc:spChg chg="mod">
          <ac:chgData name="Trevor Guiles" userId="23510a6ddb9179a9" providerId="LiveId" clId="{A40C9B86-6B9D-473A-A99C-4AE9725830D3}" dt="2022-08-28T01:16:32.338" v="92" actId="1076"/>
          <ac:spMkLst>
            <pc:docMk/>
            <pc:sldMk cId="3816834682" sldId="271"/>
            <ac:spMk id="2" creationId="{329A7C30-59C7-A1EF-A384-8D4D74E0B2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F761-9332-57B9-D563-0D3041E5D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D6B05-E62E-C440-3A1D-5CA03271F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DC58C-5710-5C27-CC0A-509BD59E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EDE9B-5DED-9EB2-79EE-F439DCB1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4B1E4-929F-B472-986F-FD43E6B2E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7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FAEA-E079-6CEE-7E07-1D1C3D0F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FBFB7-1B85-F8D8-29A2-60DF993F2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A139A-3EEA-C0E1-9EF4-7748F327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DBF4E-5BE9-D5A5-7E55-CC71C9D5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D5A17-775D-8011-4390-7B07110E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BE4AF-3A82-D2FC-C2D8-10C358488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E6E99-C7B7-6A92-ECD7-4478CB2FC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A28D1-71BF-053F-1359-1D1AA3783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2DEE6-61C1-923D-CA58-EFA162C6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3B626-6C90-3663-3CDE-3F389D968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0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23DD4-936B-8C68-3455-616BFDEC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67FB-3B2D-F3FA-EC2A-155F0E50D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6CD14-D636-BD9C-3ABA-D0AF3CCE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8ECF1-9B97-A8AC-6BBE-D4714FA9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466BB-CEF9-A517-6A05-D5DE5FDD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4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59627-12A4-6603-2F4E-9B3FF12A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75939-366B-E53A-828C-4700E0787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988FF-8A2D-2D75-1E34-6F763F01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DA56F-9B7A-D4F5-89EF-98850029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E7D51-2BBC-65C6-86A9-943A4002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4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71C3-509D-1193-2767-13A0ED917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6BEA1-ECA1-1C66-9407-41CA18B4B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8D803-E92B-EB3F-FB2C-0F9E5285F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47AC2-A0C3-4DF5-CB79-B899E9B2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2E11B-0A38-C5A6-182E-9F771516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25227-16A7-E6E2-77BA-65AFA7AE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1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84BB-E0C9-7394-21AC-BEF80404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87E60-C986-D71A-75E9-157583491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43F5B-81EC-6829-6207-7F6A892F6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F6D35-2763-B0B7-847C-EBB9DB213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1A7B66-1BF8-69B8-A449-7AC55ECF1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6BE38-16C6-6254-3E20-99812B0D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6D293-020D-765E-FA07-D7883AC0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46745-460B-E4A1-E426-C0C81091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3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0DD30-D2EC-525B-2952-DAA1E7B5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CA83D-7881-9EC5-8E57-858F0F89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58B4B-8A21-F7BA-BF4F-BBA30AC4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8C1EA-E32D-8E1C-02B4-3A3D22E7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3093C-9B5A-7557-AEB2-FB0C6E50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C761D-695A-499E-B5FC-0849B89B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3086A-E292-80DD-07B6-4F35BA9F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3351-08B9-8191-A036-6EA9DDF3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CBBD3-3490-FA16-3510-F810944D1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F1414-8B62-A8D7-21E4-52E74518C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405D2-CB57-0581-AC02-01FF25C7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32D0A-C5E5-A6B1-99A7-6DDA19DA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61B0F-1664-46C1-7FBA-DEE490AA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9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38B3-EAFF-7B2E-5996-FC26471D1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432BB0-B6EC-F629-B412-A49C9518F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5D1B0-D080-A901-50C1-04C20AC9D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0EAA8-2E08-A21B-D398-7C9443E8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C96FE-5E05-A514-C60F-16B549F2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624EA-A38E-22F8-F739-35562CF7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67C5B1-C05A-61B7-DA5C-DB74AC5C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E785C-EB95-1C16-544D-0EEAD3216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D5D65-7742-248E-4AEC-0AC31AF8D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3458-CD86-442D-A36F-3255C7AA23AB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07A30-7663-A2D4-1B7A-465A8B230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E21A-61FE-E73E-7D16-7E728F5DA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C945C-9A2E-4F2F-85EA-1E7A7460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8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73BEA10-93A1-0014-6565-687884BAE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5" y="0"/>
            <a:ext cx="121625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9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553" y="781235"/>
            <a:ext cx="7495712" cy="543202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I need to be completely selfless – even to the point of death!</a:t>
            </a:r>
          </a:p>
        </p:txBody>
      </p:sp>
    </p:spTree>
    <p:extLst>
      <p:ext uri="{BB962C8B-B14F-4D97-AF65-F5344CB8AC3E}">
        <p14:creationId xmlns:p14="http://schemas.microsoft.com/office/powerpoint/2010/main" val="418081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8A418-CA1F-55E6-4468-D5D9EB527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3814" y="1599407"/>
            <a:ext cx="7934325" cy="238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Centered on Christ:</a:t>
            </a:r>
            <a:b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Godly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40F3C-EE05-580B-8876-231AE7DCF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227" y="4326731"/>
            <a:ext cx="5905500" cy="931862"/>
          </a:xfrm>
        </p:spPr>
        <p:txBody>
          <a:bodyPr>
            <a:normAutofit/>
          </a:bodyPr>
          <a:lstStyle/>
          <a:p>
            <a:r>
              <a:rPr lang="en-US" sz="4400" b="1" dirty="0"/>
              <a:t>Philippians 2:19-30</a:t>
            </a:r>
          </a:p>
        </p:txBody>
      </p:sp>
    </p:spTree>
    <p:extLst>
      <p:ext uri="{BB962C8B-B14F-4D97-AF65-F5344CB8AC3E}">
        <p14:creationId xmlns:p14="http://schemas.microsoft.com/office/powerpoint/2010/main" val="231028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348" y="1542495"/>
            <a:ext cx="6001304" cy="3773010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The example of </a:t>
            </a:r>
            <a:r>
              <a:rPr lang="en-US" sz="8000" u="sng" dirty="0">
                <a:latin typeface="Aharoni" panose="02010803020104030203" pitchFamily="2" charset="-79"/>
                <a:cs typeface="Aharoni" panose="02010803020104030203" pitchFamily="2" charset="-79"/>
              </a:rPr>
              <a:t>Timothy</a:t>
            </a:r>
          </a:p>
        </p:txBody>
      </p:sp>
    </p:spTree>
    <p:extLst>
      <p:ext uri="{BB962C8B-B14F-4D97-AF65-F5344CB8AC3E}">
        <p14:creationId xmlns:p14="http://schemas.microsoft.com/office/powerpoint/2010/main" val="16280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348" y="1542495"/>
            <a:ext cx="6001304" cy="377301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The example of </a:t>
            </a:r>
            <a:r>
              <a:rPr lang="en-US" sz="8000" u="sng" dirty="0">
                <a:latin typeface="Aharoni" panose="02010803020104030203" pitchFamily="2" charset="-79"/>
                <a:cs typeface="Aharoni" panose="02010803020104030203" pitchFamily="2" charset="-79"/>
              </a:rPr>
              <a:t>Epaphroditus</a:t>
            </a:r>
          </a:p>
        </p:txBody>
      </p:sp>
    </p:spTree>
    <p:extLst>
      <p:ext uri="{BB962C8B-B14F-4D97-AF65-F5344CB8AC3E}">
        <p14:creationId xmlns:p14="http://schemas.microsoft.com/office/powerpoint/2010/main" val="192954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771" y="822294"/>
            <a:ext cx="8312458" cy="5213412"/>
          </a:xfrm>
        </p:spPr>
        <p:txBody>
          <a:bodyPr anchor="ctr">
            <a:normAutofit/>
          </a:bodyPr>
          <a:lstStyle/>
          <a:p>
            <a:pPr algn="ctr"/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does that apply to me?</a:t>
            </a:r>
          </a:p>
        </p:txBody>
      </p:sp>
    </p:spTree>
    <p:extLst>
      <p:ext uri="{BB962C8B-B14F-4D97-AF65-F5344CB8AC3E}">
        <p14:creationId xmlns:p14="http://schemas.microsoft.com/office/powerpoint/2010/main" val="76851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1208" y="511575"/>
            <a:ext cx="7495712" cy="4734018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I need to follow the example of godly people.</a:t>
            </a:r>
          </a:p>
        </p:txBody>
      </p:sp>
    </p:spTree>
    <p:extLst>
      <p:ext uri="{BB962C8B-B14F-4D97-AF65-F5344CB8AC3E}">
        <p14:creationId xmlns:p14="http://schemas.microsoft.com/office/powerpoint/2010/main" val="18665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144" y="1061991"/>
            <a:ext cx="7495712" cy="4734018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I must be a faithful servant of Christ!</a:t>
            </a:r>
          </a:p>
        </p:txBody>
      </p:sp>
    </p:spTree>
    <p:extLst>
      <p:ext uri="{BB962C8B-B14F-4D97-AF65-F5344CB8AC3E}">
        <p14:creationId xmlns:p14="http://schemas.microsoft.com/office/powerpoint/2010/main" val="281025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144" y="1319443"/>
            <a:ext cx="7495712" cy="473401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I need to care for my brothers &amp; sisters in Christ.</a:t>
            </a:r>
          </a:p>
        </p:txBody>
      </p:sp>
    </p:spTree>
    <p:extLst>
      <p:ext uri="{BB962C8B-B14F-4D97-AF65-F5344CB8AC3E}">
        <p14:creationId xmlns:p14="http://schemas.microsoft.com/office/powerpoint/2010/main" val="96940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C30-59C7-A1EF-A384-8D4D74E0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144" y="1434853"/>
            <a:ext cx="7495712" cy="4734018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I need to be a tireless, hard worker.</a:t>
            </a:r>
          </a:p>
        </p:txBody>
      </p:sp>
    </p:spTree>
    <p:extLst>
      <p:ext uri="{BB962C8B-B14F-4D97-AF65-F5344CB8AC3E}">
        <p14:creationId xmlns:p14="http://schemas.microsoft.com/office/powerpoint/2010/main" val="381683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79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Office Theme</vt:lpstr>
      <vt:lpstr>PowerPoint Presentation</vt:lpstr>
      <vt:lpstr>Centered on Christ: Godly Examples</vt:lpstr>
      <vt:lpstr>The example of Timothy</vt:lpstr>
      <vt:lpstr>The example of Epaphroditus</vt:lpstr>
      <vt:lpstr>How does that apply to me?</vt:lpstr>
      <vt:lpstr>I need to follow the example of godly people.</vt:lpstr>
      <vt:lpstr>I must be a faithful servant of Christ!</vt:lpstr>
      <vt:lpstr>I need to care for my brothers &amp; sisters in Christ.</vt:lpstr>
      <vt:lpstr>I need to be a tireless, hard worker.</vt:lpstr>
      <vt:lpstr>I need to be completely selfless – even to the point of death!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7</cp:revision>
  <dcterms:created xsi:type="dcterms:W3CDTF">2022-07-17T01:33:57Z</dcterms:created>
  <dcterms:modified xsi:type="dcterms:W3CDTF">2022-08-28T01:17:01Z</dcterms:modified>
</cp:coreProperties>
</file>