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96" r:id="rId1"/>
  </p:sldMasterIdLst>
  <p:sldIdLst>
    <p:sldId id="256" r:id="rId2"/>
    <p:sldId id="282" r:id="rId3"/>
    <p:sldId id="261" r:id="rId4"/>
    <p:sldId id="283" r:id="rId5"/>
    <p:sldId id="279" r:id="rId6"/>
    <p:sldId id="286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pPr/>
              <a:t>6/1/2013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9668-943D-4EA3-ABCB-1CF2020C23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7" r:id="rId1"/>
    <p:sldLayoutId id="2147484898" r:id="rId2"/>
    <p:sldLayoutId id="2147484899" r:id="rId3"/>
    <p:sldLayoutId id="2147484900" r:id="rId4"/>
    <p:sldLayoutId id="2147484901" r:id="rId5"/>
    <p:sldLayoutId id="2147484902" r:id="rId6"/>
    <p:sldLayoutId id="2147484903" r:id="rId7"/>
    <p:sldLayoutId id="2147484904" r:id="rId8"/>
    <p:sldLayoutId id="2147484905" r:id="rId9"/>
    <p:sldLayoutId id="2147484906" r:id="rId10"/>
    <p:sldLayoutId id="21474849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2 Chronicles 19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Influence a Nation for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154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Influence a Nation for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Jehoshaphat’s </a:t>
            </a:r>
            <a:r>
              <a:rPr lang="en-US" sz="3700" b="1" dirty="0" smtClean="0"/>
              <a:t>“</a:t>
            </a:r>
            <a:r>
              <a:rPr lang="en-US" sz="3700" b="1" u="sng" dirty="0" smtClean="0"/>
              <a:t>unequal yoke</a:t>
            </a:r>
            <a:r>
              <a:rPr lang="en-US" sz="3700" b="1" dirty="0" smtClean="0"/>
              <a:t>.”</a:t>
            </a:r>
            <a:endParaRPr lang="en-US" sz="3700" b="1" dirty="0" smtClean="0"/>
          </a:p>
          <a:p>
            <a:pPr lvl="1"/>
            <a:r>
              <a:rPr lang="en-US" sz="3100" b="1" dirty="0" smtClean="0">
                <a:solidFill>
                  <a:schemeClr val="tx1"/>
                </a:solidFill>
              </a:rPr>
              <a:t>God </a:t>
            </a:r>
            <a:r>
              <a:rPr lang="en-US" sz="3100" b="1" dirty="0" smtClean="0">
                <a:solidFill>
                  <a:schemeClr val="tx1"/>
                </a:solidFill>
              </a:rPr>
              <a:t>blessed Jehoshaphat’s </a:t>
            </a:r>
            <a:r>
              <a:rPr lang="en-US" sz="3100" b="1" u="sng" dirty="0" smtClean="0">
                <a:solidFill>
                  <a:schemeClr val="tx1"/>
                </a:solidFill>
              </a:rPr>
              <a:t>faithfulness</a:t>
            </a:r>
            <a:r>
              <a:rPr lang="en-US" sz="3100" b="1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100" b="1" dirty="0" smtClean="0">
                <a:solidFill>
                  <a:schemeClr val="tx1"/>
                </a:solidFill>
              </a:rPr>
              <a:t>Jehoshaphat </a:t>
            </a:r>
            <a:r>
              <a:rPr lang="en-US" sz="3100" b="1" dirty="0" smtClean="0">
                <a:solidFill>
                  <a:schemeClr val="tx1"/>
                </a:solidFill>
              </a:rPr>
              <a:t>was punished for </a:t>
            </a:r>
            <a:r>
              <a:rPr lang="en-US" sz="3100" b="1" u="sng" dirty="0" smtClean="0">
                <a:solidFill>
                  <a:schemeClr val="tx1"/>
                </a:solidFill>
              </a:rPr>
              <a:t>allying</a:t>
            </a:r>
            <a:r>
              <a:rPr lang="en-US" sz="3100" b="1" dirty="0" smtClean="0">
                <a:solidFill>
                  <a:schemeClr val="tx1"/>
                </a:solidFill>
              </a:rPr>
              <a:t> with </a:t>
            </a:r>
            <a:r>
              <a:rPr lang="en-US" sz="3100" b="1" u="sng" dirty="0" smtClean="0">
                <a:solidFill>
                  <a:schemeClr val="tx1"/>
                </a:solidFill>
              </a:rPr>
              <a:t>Ahab</a:t>
            </a:r>
            <a:r>
              <a:rPr lang="en-US" sz="3100" b="1" dirty="0" smtClean="0">
                <a:solidFill>
                  <a:schemeClr val="tx1"/>
                </a:solidFill>
              </a:rPr>
              <a:t>.</a:t>
            </a:r>
            <a:endParaRPr lang="en-US" sz="3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59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Influence a Nation for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Jehoshaphat’s “</a:t>
            </a:r>
            <a:r>
              <a:rPr lang="en-US" sz="3700" b="1" u="sng" dirty="0" smtClean="0"/>
              <a:t>unequal yoke</a:t>
            </a:r>
            <a:r>
              <a:rPr lang="en-US" sz="3700" b="1" dirty="0" smtClean="0"/>
              <a:t>.”</a:t>
            </a:r>
          </a:p>
          <a:p>
            <a:r>
              <a:rPr lang="en-US" sz="3700" b="1" dirty="0" smtClean="0"/>
              <a:t>Jehoshaphat </a:t>
            </a:r>
            <a:r>
              <a:rPr lang="en-US" sz="3700" b="1" dirty="0" smtClean="0"/>
              <a:t>influenced the </a:t>
            </a:r>
            <a:r>
              <a:rPr lang="en-US" sz="3700" b="1" u="sng" dirty="0" smtClean="0"/>
              <a:t>people</a:t>
            </a:r>
            <a:r>
              <a:rPr lang="en-US" sz="3700" b="1" dirty="0" smtClean="0"/>
              <a:t> toward God.</a:t>
            </a:r>
            <a:endParaRPr lang="en-US" sz="3700" b="1" i="1" u="sng" dirty="0" smtClean="0"/>
          </a:p>
          <a:p>
            <a:pPr lvl="1"/>
            <a:r>
              <a:rPr lang="en-US" sz="3100" b="1" dirty="0" smtClean="0">
                <a:solidFill>
                  <a:schemeClr val="tx1"/>
                </a:solidFill>
              </a:rPr>
              <a:t>He </a:t>
            </a:r>
            <a:r>
              <a:rPr lang="en-US" sz="3100" b="1" u="sng" dirty="0" smtClean="0">
                <a:solidFill>
                  <a:schemeClr val="tx1"/>
                </a:solidFill>
              </a:rPr>
              <a:t>removed</a:t>
            </a:r>
            <a:r>
              <a:rPr lang="en-US" sz="3100" b="1" dirty="0" smtClean="0">
                <a:solidFill>
                  <a:schemeClr val="tx1"/>
                </a:solidFill>
              </a:rPr>
              <a:t> the false gods.</a:t>
            </a:r>
          </a:p>
          <a:p>
            <a:pPr lvl="1"/>
            <a:r>
              <a:rPr lang="en-US" sz="3100" b="1" dirty="0" smtClean="0">
                <a:solidFill>
                  <a:schemeClr val="tx1"/>
                </a:solidFill>
              </a:rPr>
              <a:t>He </a:t>
            </a:r>
            <a:r>
              <a:rPr lang="en-US" sz="3100" b="1" u="sng" dirty="0" smtClean="0">
                <a:solidFill>
                  <a:schemeClr val="tx1"/>
                </a:solidFill>
              </a:rPr>
              <a:t>went</a:t>
            </a:r>
            <a:r>
              <a:rPr lang="en-US" sz="3100" b="1" dirty="0" smtClean="0">
                <a:solidFill>
                  <a:schemeClr val="tx1"/>
                </a:solidFill>
              </a:rPr>
              <a:t> to the people.</a:t>
            </a:r>
          </a:p>
          <a:p>
            <a:pPr lvl="1"/>
            <a:r>
              <a:rPr lang="en-US" sz="3100" b="1" dirty="0" smtClean="0">
                <a:solidFill>
                  <a:schemeClr val="tx1"/>
                </a:solidFill>
              </a:rPr>
              <a:t>He </a:t>
            </a:r>
            <a:r>
              <a:rPr lang="en-US" sz="3100" b="1" u="sng" dirty="0" smtClean="0">
                <a:solidFill>
                  <a:schemeClr val="tx1"/>
                </a:solidFill>
              </a:rPr>
              <a:t>defined</a:t>
            </a:r>
            <a:r>
              <a:rPr lang="en-US" sz="3100" b="1" dirty="0" smtClean="0">
                <a:solidFill>
                  <a:schemeClr val="tx1"/>
                </a:solidFill>
              </a:rPr>
              <a:t> right from wrong.</a:t>
            </a:r>
            <a:endParaRPr lang="en-US" sz="31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47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Influence a Nation for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 smtClean="0"/>
              <a:t>Jehoshaphat’s “</a:t>
            </a:r>
            <a:r>
              <a:rPr lang="en-US" sz="4400" b="1" u="sng" dirty="0" smtClean="0"/>
              <a:t>unequal yoke</a:t>
            </a:r>
            <a:r>
              <a:rPr lang="en-US" sz="4400" b="1" dirty="0" smtClean="0"/>
              <a:t>.”</a:t>
            </a:r>
          </a:p>
          <a:p>
            <a:r>
              <a:rPr lang="en-US" sz="4400" b="1" dirty="0" smtClean="0"/>
              <a:t>Jehoshaphat influenced the </a:t>
            </a:r>
            <a:r>
              <a:rPr lang="en-US" sz="4400" b="1" u="sng" dirty="0" smtClean="0"/>
              <a:t>people</a:t>
            </a:r>
            <a:r>
              <a:rPr lang="en-US" sz="4400" b="1" dirty="0" smtClean="0"/>
              <a:t> toward God.</a:t>
            </a:r>
            <a:endParaRPr lang="en-US" sz="4400" b="1" i="1" u="sng" dirty="0" smtClean="0"/>
          </a:p>
          <a:p>
            <a:r>
              <a:rPr lang="en-US" sz="4300" b="1" dirty="0" smtClean="0"/>
              <a:t>Jehoshaphat </a:t>
            </a:r>
            <a:r>
              <a:rPr lang="en-US" sz="4300" b="1" dirty="0" smtClean="0"/>
              <a:t>influenced the </a:t>
            </a:r>
            <a:r>
              <a:rPr lang="en-US" sz="4300" b="1" u="sng" dirty="0" smtClean="0"/>
              <a:t>government</a:t>
            </a:r>
            <a:r>
              <a:rPr lang="en-US" sz="4300" b="1" dirty="0" smtClean="0"/>
              <a:t> toward God.</a:t>
            </a:r>
            <a:endParaRPr lang="en-US" sz="4300" b="1" dirty="0" smtClean="0"/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He </a:t>
            </a:r>
            <a:r>
              <a:rPr lang="en-US" sz="3600" b="1" dirty="0" smtClean="0">
                <a:solidFill>
                  <a:schemeClr val="tx1"/>
                </a:solidFill>
              </a:rPr>
              <a:t>set up a judicial system based on </a:t>
            </a:r>
            <a:r>
              <a:rPr lang="en-US" sz="3600" b="1" u="sng" dirty="0" smtClean="0">
                <a:solidFill>
                  <a:schemeClr val="tx1"/>
                </a:solidFill>
              </a:rPr>
              <a:t>Scripture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600" b="1" dirty="0" smtClean="0">
                <a:solidFill>
                  <a:schemeClr val="tx1"/>
                </a:solidFill>
              </a:rPr>
              <a:t>He </a:t>
            </a:r>
            <a:r>
              <a:rPr lang="en-US" sz="3600" b="1" dirty="0" smtClean="0">
                <a:solidFill>
                  <a:schemeClr val="tx1"/>
                </a:solidFill>
              </a:rPr>
              <a:t>encouraged them to do the </a:t>
            </a:r>
            <a:r>
              <a:rPr lang="en-US" sz="3600" b="1" u="sng" dirty="0" smtClean="0">
                <a:solidFill>
                  <a:schemeClr val="tx1"/>
                </a:solidFill>
              </a:rPr>
              <a:t>right thing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25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 need to be careful with the </a:t>
            </a:r>
            <a:r>
              <a:rPr lang="en-US" sz="4000" b="1" u="sng" dirty="0" smtClean="0"/>
              <a:t>associations</a:t>
            </a:r>
            <a:r>
              <a:rPr lang="en-US" sz="4000" b="1" dirty="0" smtClean="0"/>
              <a:t> I keep.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I need to remove all “</a:t>
            </a:r>
            <a:r>
              <a:rPr lang="en-US" sz="4000" b="1" u="sng" dirty="0" smtClean="0"/>
              <a:t>false</a:t>
            </a:r>
            <a:r>
              <a:rPr lang="en-US" sz="4000" b="1" dirty="0" smtClean="0"/>
              <a:t> </a:t>
            </a:r>
            <a:r>
              <a:rPr lang="en-US" sz="4000" b="1" u="sng" dirty="0" smtClean="0"/>
              <a:t>gods</a:t>
            </a:r>
            <a:r>
              <a:rPr lang="en-US" sz="4000" b="1" dirty="0" smtClean="0"/>
              <a:t>” from my life</a:t>
            </a:r>
            <a:r>
              <a:rPr lang="en-US" sz="4000" b="1" dirty="0" smtClean="0"/>
              <a:t>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8154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I need to </a:t>
            </a:r>
            <a:r>
              <a:rPr lang="en-US" sz="4000" b="1" u="sng" dirty="0" smtClean="0"/>
              <a:t>go</a:t>
            </a:r>
            <a:r>
              <a:rPr lang="en-US" sz="4000" b="1" dirty="0" smtClean="0"/>
              <a:t> to people, and not expect them to </a:t>
            </a:r>
            <a:r>
              <a:rPr lang="en-US" sz="4000" b="1" u="sng" dirty="0" smtClean="0"/>
              <a:t>come</a:t>
            </a:r>
            <a:r>
              <a:rPr lang="en-US" sz="4000" b="1" dirty="0" smtClean="0"/>
              <a:t> to us.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I need to define “</a:t>
            </a:r>
            <a:r>
              <a:rPr lang="en-US" sz="4000" b="1" u="sng" dirty="0" smtClean="0"/>
              <a:t>right</a:t>
            </a:r>
            <a:r>
              <a:rPr lang="en-US" sz="4000" b="1" dirty="0" smtClean="0"/>
              <a:t>” as following God’s </a:t>
            </a:r>
            <a:r>
              <a:rPr lang="en-US" sz="4000" b="1" u="sng" dirty="0" smtClean="0"/>
              <a:t>commands</a:t>
            </a:r>
            <a:r>
              <a:rPr lang="en-US" sz="4000" b="1" dirty="0" smtClean="0"/>
              <a:t> and </a:t>
            </a:r>
            <a:r>
              <a:rPr lang="en-US" sz="4000" b="1" u="sng" dirty="0" smtClean="0"/>
              <a:t>principles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91257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I </a:t>
            </a:r>
            <a:r>
              <a:rPr lang="en-US" sz="4000" b="1" dirty="0" smtClean="0"/>
              <a:t>need to be </a:t>
            </a:r>
            <a:r>
              <a:rPr lang="en-US" sz="4000" b="1" u="sng" dirty="0" smtClean="0"/>
              <a:t>courageous</a:t>
            </a:r>
            <a:r>
              <a:rPr lang="en-US" sz="4000" b="1" dirty="0" smtClean="0"/>
              <a:t> in doing the </a:t>
            </a:r>
            <a:r>
              <a:rPr lang="en-US" sz="4000" b="1" u="sng" dirty="0" smtClean="0"/>
              <a:t>right</a:t>
            </a:r>
            <a:r>
              <a:rPr lang="en-US" sz="4000" b="1" dirty="0" smtClean="0"/>
              <a:t> thing, even when it is not the </a:t>
            </a:r>
            <a:r>
              <a:rPr lang="en-US" sz="4000" b="1" u="sng" dirty="0" smtClean="0"/>
              <a:t>popular</a:t>
            </a:r>
            <a:r>
              <a:rPr lang="en-US" sz="4000" b="1" dirty="0" smtClean="0"/>
              <a:t> thing to do!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61484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2656</TotalTime>
  <Words>218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How to Influence a Nation for God.</vt:lpstr>
      <vt:lpstr>How to Influence a Nation for God.</vt:lpstr>
      <vt:lpstr>How to Influence a Nation for God.</vt:lpstr>
      <vt:lpstr>How to Influence a Nation for God.</vt:lpstr>
      <vt:lpstr>What does that mean to me?</vt:lpstr>
      <vt:lpstr>What does that mean to me?</vt:lpstr>
      <vt:lpstr>What does that mean to me?</vt:lpstr>
    </vt:vector>
  </TitlesOfParts>
  <Company>Shape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131</cp:revision>
  <dcterms:created xsi:type="dcterms:W3CDTF">2012-05-15T19:40:42Z</dcterms:created>
  <dcterms:modified xsi:type="dcterms:W3CDTF">2013-06-02T01:14:28Z</dcterms:modified>
</cp:coreProperties>
</file>