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62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49D2E0C-52A8-455D-B421-1C702893A08A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49D2E0C-52A8-455D-B421-1C702893A08A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49D2E0C-52A8-455D-B421-1C702893A08A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2819400"/>
            <a:ext cx="7543800" cy="1752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1 Thessalonians 1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Encouragement From the Past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0229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244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Encouragement From the Past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latin typeface="Arial Black" panose="020B0A04020102020204" pitchFamily="34" charset="0"/>
              </a:rPr>
              <a:t>Thankfulness</a:t>
            </a:r>
            <a:r>
              <a:rPr lang="en-US" sz="3200" b="1" dirty="0" smtClean="0">
                <a:latin typeface="Arial Black" panose="020B0A04020102020204" pitchFamily="34" charset="0"/>
              </a:rPr>
              <a:t> </a:t>
            </a:r>
            <a:r>
              <a:rPr lang="en-US" sz="3200" b="1" dirty="0">
                <a:latin typeface="Arial Black" panose="020B0A04020102020204" pitchFamily="34" charset="0"/>
              </a:rPr>
              <a:t>because of their </a:t>
            </a:r>
            <a:r>
              <a:rPr lang="en-US" sz="3200" b="1" u="sng" dirty="0">
                <a:latin typeface="Arial Black" panose="020B0A04020102020204" pitchFamily="34" charset="0"/>
              </a:rPr>
              <a:t>actions</a:t>
            </a:r>
            <a:r>
              <a:rPr lang="en-US" sz="3200" b="1" dirty="0">
                <a:latin typeface="Arial Black" panose="020B0A04020102020204" pitchFamily="34" charset="0"/>
              </a:rPr>
              <a:t>.</a:t>
            </a:r>
            <a:endParaRPr lang="en-US" sz="3200" b="1" dirty="0">
              <a:latin typeface="Arial Black" panose="020B0A04020102020204" pitchFamily="34" charset="0"/>
            </a:endParaRP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Their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faith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worked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Their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love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labored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Their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hope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stayed </a:t>
            </a:r>
            <a:r>
              <a:rPr lang="en-US" sz="2800" b="1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firm</a:t>
            </a:r>
            <a:r>
              <a:rPr lang="en-US" sz="2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  <a:endParaRPr lang="en-US" sz="2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81696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244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Encouragement From the Past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latin typeface="Arial Black" panose="020B0A04020102020204" pitchFamily="34" charset="0"/>
              </a:rPr>
              <a:t>Thankfulness</a:t>
            </a:r>
            <a:r>
              <a:rPr lang="en-US" sz="3200" b="1" dirty="0" smtClean="0">
                <a:latin typeface="Arial Black" panose="020B0A04020102020204" pitchFamily="34" charset="0"/>
              </a:rPr>
              <a:t> </a:t>
            </a:r>
            <a:r>
              <a:rPr lang="en-US" sz="3200" b="1" dirty="0">
                <a:latin typeface="Arial Black" panose="020B0A04020102020204" pitchFamily="34" charset="0"/>
              </a:rPr>
              <a:t>because of their </a:t>
            </a:r>
            <a:r>
              <a:rPr lang="en-US" sz="3200" b="1" u="sng" dirty="0">
                <a:latin typeface="Arial Black" panose="020B0A04020102020204" pitchFamily="34" charset="0"/>
              </a:rPr>
              <a:t>actions</a:t>
            </a:r>
            <a:r>
              <a:rPr lang="en-US" sz="3200" b="1" dirty="0" smtClean="0">
                <a:latin typeface="Arial Black" panose="020B0A04020102020204" pitchFamily="34" charset="0"/>
              </a:rPr>
              <a:t>.</a:t>
            </a:r>
          </a:p>
          <a:p>
            <a:r>
              <a:rPr lang="en-US" sz="3200" b="1" u="sng" dirty="0" smtClean="0">
                <a:latin typeface="Arial Black" panose="020B0A04020102020204" pitchFamily="34" charset="0"/>
              </a:rPr>
              <a:t>Confidence</a:t>
            </a:r>
            <a:r>
              <a:rPr lang="en-US" sz="3200" b="1" dirty="0" smtClean="0">
                <a:latin typeface="Arial Black" panose="020B0A04020102020204" pitchFamily="34" charset="0"/>
              </a:rPr>
              <a:t> </a:t>
            </a:r>
            <a:r>
              <a:rPr lang="en-US" sz="3200" b="1" dirty="0">
                <a:latin typeface="Arial Black" panose="020B0A04020102020204" pitchFamily="34" charset="0"/>
              </a:rPr>
              <a:t>because of their </a:t>
            </a:r>
            <a:r>
              <a:rPr lang="en-US" sz="3200" b="1" u="sng" dirty="0" smtClean="0">
                <a:latin typeface="Arial Black" panose="020B0A04020102020204" pitchFamily="34" charset="0"/>
              </a:rPr>
              <a:t>heart</a:t>
            </a:r>
            <a:r>
              <a:rPr lang="en-US" sz="3200" b="1" dirty="0" smtClean="0">
                <a:latin typeface="Arial Black" panose="020B0A04020102020204" pitchFamily="34" charset="0"/>
              </a:rPr>
              <a:t>.</a:t>
            </a:r>
            <a:endParaRPr lang="en-US" sz="3200" b="1" dirty="0">
              <a:latin typeface="Arial Black" panose="020B0A04020102020204" pitchFamily="34" charset="0"/>
            </a:endParaRP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They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responded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fully to the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gospel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They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followed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, even through </a:t>
            </a:r>
            <a:r>
              <a:rPr lang="en-US" sz="2800" b="1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persecution</a:t>
            </a:r>
            <a:r>
              <a:rPr lang="en-US" sz="2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  <a:endParaRPr lang="en-US" sz="2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51321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244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Encouragement From the Past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 fontScale="92500"/>
          </a:bodyPr>
          <a:lstStyle/>
          <a:p>
            <a:r>
              <a:rPr lang="en-US" sz="3200" b="1" u="sng" dirty="0" smtClean="0">
                <a:latin typeface="Arial Black" panose="020B0A04020102020204" pitchFamily="34" charset="0"/>
              </a:rPr>
              <a:t>Thankfulness</a:t>
            </a:r>
            <a:r>
              <a:rPr lang="en-US" sz="3200" b="1" dirty="0" smtClean="0">
                <a:latin typeface="Arial Black" panose="020B0A04020102020204" pitchFamily="34" charset="0"/>
              </a:rPr>
              <a:t> </a:t>
            </a:r>
            <a:r>
              <a:rPr lang="en-US" sz="3200" b="1" dirty="0">
                <a:latin typeface="Arial Black" panose="020B0A04020102020204" pitchFamily="34" charset="0"/>
              </a:rPr>
              <a:t>because of their </a:t>
            </a:r>
            <a:r>
              <a:rPr lang="en-US" sz="3200" b="1" u="sng" dirty="0">
                <a:latin typeface="Arial Black" panose="020B0A04020102020204" pitchFamily="34" charset="0"/>
              </a:rPr>
              <a:t>actions</a:t>
            </a:r>
            <a:r>
              <a:rPr lang="en-US" sz="3200" b="1" dirty="0" smtClean="0">
                <a:latin typeface="Arial Black" panose="020B0A04020102020204" pitchFamily="34" charset="0"/>
              </a:rPr>
              <a:t>.</a:t>
            </a:r>
          </a:p>
          <a:p>
            <a:r>
              <a:rPr lang="en-US" sz="3200" b="1" u="sng" dirty="0" smtClean="0">
                <a:latin typeface="Arial Black" panose="020B0A04020102020204" pitchFamily="34" charset="0"/>
              </a:rPr>
              <a:t>Confidence</a:t>
            </a:r>
            <a:r>
              <a:rPr lang="en-US" sz="3200" b="1" dirty="0" smtClean="0">
                <a:latin typeface="Arial Black" panose="020B0A04020102020204" pitchFamily="34" charset="0"/>
              </a:rPr>
              <a:t> </a:t>
            </a:r>
            <a:r>
              <a:rPr lang="en-US" sz="3200" b="1" dirty="0">
                <a:latin typeface="Arial Black" panose="020B0A04020102020204" pitchFamily="34" charset="0"/>
              </a:rPr>
              <a:t>because of their </a:t>
            </a:r>
            <a:r>
              <a:rPr lang="en-US" sz="3200" b="1" u="sng" dirty="0" smtClean="0">
                <a:latin typeface="Arial Black" panose="020B0A04020102020204" pitchFamily="34" charset="0"/>
              </a:rPr>
              <a:t>heart</a:t>
            </a:r>
            <a:r>
              <a:rPr lang="en-US" sz="3200" b="1" dirty="0" smtClean="0">
                <a:latin typeface="Arial Black" panose="020B0A04020102020204" pitchFamily="34" charset="0"/>
              </a:rPr>
              <a:t>.</a:t>
            </a:r>
          </a:p>
          <a:p>
            <a:r>
              <a:rPr lang="en-US" sz="3200" b="1" u="sng" dirty="0" smtClean="0">
                <a:latin typeface="Arial Black" panose="020B0A04020102020204" pitchFamily="34" charset="0"/>
              </a:rPr>
              <a:t>Touched</a:t>
            </a:r>
            <a:r>
              <a:rPr lang="en-US" sz="3200" b="1" dirty="0" smtClean="0">
                <a:latin typeface="Arial Black" panose="020B0A04020102020204" pitchFamily="34" charset="0"/>
              </a:rPr>
              <a:t> </a:t>
            </a:r>
            <a:r>
              <a:rPr lang="en-US" sz="3200" b="1" dirty="0">
                <a:latin typeface="Arial Black" panose="020B0A04020102020204" pitchFamily="34" charset="0"/>
              </a:rPr>
              <a:t>because of their </a:t>
            </a:r>
            <a:r>
              <a:rPr lang="en-US" sz="3200" b="1" u="sng" dirty="0" smtClean="0">
                <a:latin typeface="Arial Black" panose="020B0A04020102020204" pitchFamily="34" charset="0"/>
              </a:rPr>
              <a:t>witness</a:t>
            </a:r>
            <a:r>
              <a:rPr lang="en-US" sz="3200" b="1" dirty="0" smtClean="0">
                <a:latin typeface="Arial Black" panose="020B0A04020102020204" pitchFamily="34" charset="0"/>
              </a:rPr>
              <a:t>.</a:t>
            </a:r>
            <a:endParaRPr lang="en-US" sz="3200" b="1" dirty="0">
              <a:latin typeface="Arial Black" panose="020B0A04020102020204" pitchFamily="34" charset="0"/>
            </a:endParaRP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Their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testimony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lead the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way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for </a:t>
            </a:r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others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Their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testimony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became their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identity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Their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testimony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was </a:t>
            </a:r>
            <a:r>
              <a:rPr lang="en-US" sz="2800" b="1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mature</a:t>
            </a:r>
            <a:r>
              <a:rPr lang="en-US" sz="2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  <a:endParaRPr lang="en-US" sz="2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93104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24475"/>
          </a:xfrm>
        </p:spPr>
        <p:txBody>
          <a:bodyPr/>
          <a:lstStyle/>
          <a:p>
            <a:pPr algn="ctr"/>
            <a:r>
              <a:rPr lang="en-US" sz="4800" b="1" dirty="0" smtClean="0"/>
              <a:t>What does that mean to me?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 Black" panose="020B0A04020102020204" pitchFamily="34" charset="0"/>
              </a:rPr>
              <a:t>My </a:t>
            </a:r>
            <a:r>
              <a:rPr lang="en-US" sz="3200" b="1" u="sng" dirty="0">
                <a:latin typeface="Arial Black" panose="020B0A04020102020204" pitchFamily="34" charset="0"/>
              </a:rPr>
              <a:t>actions</a:t>
            </a:r>
            <a:r>
              <a:rPr lang="en-US" sz="3200" b="1" dirty="0">
                <a:latin typeface="Arial Black" panose="020B0A04020102020204" pitchFamily="34" charset="0"/>
              </a:rPr>
              <a:t> should bring </a:t>
            </a:r>
            <a:r>
              <a:rPr lang="en-US" sz="3200" b="1" u="sng" dirty="0" smtClean="0">
                <a:latin typeface="Arial Black" panose="020B0A04020102020204" pitchFamily="34" charset="0"/>
              </a:rPr>
              <a:t>thankfulness</a:t>
            </a:r>
            <a:r>
              <a:rPr lang="en-US" sz="3200" b="1" dirty="0" smtClean="0">
                <a:latin typeface="Arial Black" panose="020B0A04020102020204" pitchFamily="34" charset="0"/>
              </a:rPr>
              <a:t>.</a:t>
            </a:r>
            <a:endParaRPr lang="en-US" sz="3200" b="1" dirty="0">
              <a:latin typeface="Arial Black" panose="020B0A04020102020204" pitchFamily="34" charset="0"/>
            </a:endParaRPr>
          </a:p>
          <a:p>
            <a:pPr lvl="1"/>
            <a:r>
              <a:rPr lang="en-US" sz="3000" b="1" dirty="0">
                <a:solidFill>
                  <a:schemeClr val="tx1"/>
                </a:solidFill>
                <a:latin typeface="Arial Black" panose="020B0A04020102020204" pitchFamily="34" charset="0"/>
              </a:rPr>
              <a:t>My </a:t>
            </a:r>
            <a:r>
              <a:rPr lang="en-US" sz="30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faith</a:t>
            </a:r>
            <a:r>
              <a:rPr lang="en-US" sz="3000" b="1" dirty="0">
                <a:solidFill>
                  <a:schemeClr val="tx1"/>
                </a:solidFill>
                <a:latin typeface="Arial Black" panose="020B0A04020102020204" pitchFamily="34" charset="0"/>
              </a:rPr>
              <a:t> needs to </a:t>
            </a:r>
            <a:r>
              <a:rPr lang="en-US" sz="30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work</a:t>
            </a:r>
            <a:r>
              <a:rPr lang="en-US" sz="3000" b="1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  <a:latin typeface="Arial Black" panose="020B0A04020102020204" pitchFamily="34" charset="0"/>
              </a:rPr>
              <a:t>My </a:t>
            </a:r>
            <a:r>
              <a:rPr lang="en-US" sz="3000" b="1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love</a:t>
            </a:r>
            <a:r>
              <a:rPr lang="en-US" sz="30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3000" b="1" dirty="0">
                <a:solidFill>
                  <a:schemeClr val="tx1"/>
                </a:solidFill>
                <a:latin typeface="Arial Black" panose="020B0A04020102020204" pitchFamily="34" charset="0"/>
              </a:rPr>
              <a:t>needs to </a:t>
            </a:r>
            <a:r>
              <a:rPr lang="en-US" sz="30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endure</a:t>
            </a:r>
            <a:r>
              <a:rPr lang="en-US" sz="3000" b="1" dirty="0">
                <a:solidFill>
                  <a:schemeClr val="tx1"/>
                </a:solidFill>
                <a:latin typeface="Arial Black" panose="020B0A04020102020204" pitchFamily="34" charset="0"/>
              </a:rPr>
              <a:t> pain.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  <a:latin typeface="Arial Black" panose="020B0A04020102020204" pitchFamily="34" charset="0"/>
              </a:rPr>
              <a:t>My </a:t>
            </a:r>
            <a:r>
              <a:rPr lang="en-US" sz="30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hope</a:t>
            </a:r>
            <a:r>
              <a:rPr lang="en-US" sz="3000" b="1" dirty="0">
                <a:solidFill>
                  <a:schemeClr val="tx1"/>
                </a:solidFill>
                <a:latin typeface="Arial Black" panose="020B0A04020102020204" pitchFamily="34" charset="0"/>
              </a:rPr>
              <a:t> should </a:t>
            </a:r>
            <a:r>
              <a:rPr lang="en-US" sz="30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ground</a:t>
            </a:r>
            <a:r>
              <a:rPr lang="en-US" sz="3000" b="1" dirty="0">
                <a:solidFill>
                  <a:schemeClr val="tx1"/>
                </a:solidFill>
                <a:latin typeface="Arial Black" panose="020B0A04020102020204" pitchFamily="34" charset="0"/>
              </a:rPr>
              <a:t> my </a:t>
            </a:r>
            <a:r>
              <a:rPr lang="en-US" sz="30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faith.</a:t>
            </a:r>
            <a:endParaRPr lang="en-US" sz="3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92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24475"/>
          </a:xfrm>
        </p:spPr>
        <p:txBody>
          <a:bodyPr/>
          <a:lstStyle/>
          <a:p>
            <a:pPr algn="ctr"/>
            <a:r>
              <a:rPr lang="en-US" sz="4800" b="1" dirty="0" smtClean="0"/>
              <a:t>What does that mean to me?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 Black" panose="020B0A04020102020204" pitchFamily="34" charset="0"/>
              </a:rPr>
              <a:t>I need to have a </a:t>
            </a:r>
            <a:r>
              <a:rPr lang="en-US" sz="3200" b="1" u="sng" dirty="0">
                <a:latin typeface="Arial Black" panose="020B0A04020102020204" pitchFamily="34" charset="0"/>
              </a:rPr>
              <a:t>tender</a:t>
            </a:r>
            <a:r>
              <a:rPr lang="en-US" sz="3200" b="1" dirty="0">
                <a:latin typeface="Arial Black" panose="020B0A04020102020204" pitchFamily="34" charset="0"/>
              </a:rPr>
              <a:t> heart for </a:t>
            </a:r>
            <a:r>
              <a:rPr lang="en-US" sz="3200" b="1" u="sng" dirty="0">
                <a:latin typeface="Arial Black" panose="020B0A04020102020204" pitchFamily="34" charset="0"/>
              </a:rPr>
              <a:t>God</a:t>
            </a:r>
            <a:r>
              <a:rPr lang="en-US" sz="3200" b="1" dirty="0">
                <a:latin typeface="Arial Black" panose="020B0A04020102020204" pitchFamily="34" charset="0"/>
              </a:rPr>
              <a:t>.</a:t>
            </a:r>
            <a:endParaRPr lang="en-US" sz="3200" b="1" dirty="0">
              <a:latin typeface="Arial Black" panose="020B0A04020102020204" pitchFamily="34" charset="0"/>
            </a:endParaRPr>
          </a:p>
          <a:p>
            <a:pPr lvl="1"/>
            <a:r>
              <a:rPr lang="en-US" sz="3000" b="1" dirty="0">
                <a:solidFill>
                  <a:schemeClr val="tx1"/>
                </a:solidFill>
                <a:latin typeface="Arial Black" panose="020B0A04020102020204" pitchFamily="34" charset="0"/>
              </a:rPr>
              <a:t>I need to first respond </a:t>
            </a:r>
            <a:r>
              <a:rPr lang="en-US" sz="30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fully</a:t>
            </a:r>
            <a:r>
              <a:rPr lang="en-US" sz="3000" b="1" dirty="0">
                <a:solidFill>
                  <a:schemeClr val="tx1"/>
                </a:solidFill>
                <a:latin typeface="Arial Black" panose="020B0A04020102020204" pitchFamily="34" charset="0"/>
              </a:rPr>
              <a:t> to the </a:t>
            </a:r>
            <a:r>
              <a:rPr lang="en-US" sz="30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gospel</a:t>
            </a:r>
            <a:r>
              <a:rPr lang="en-US" sz="3000" b="1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  <a:latin typeface="Arial Black" panose="020B0A04020102020204" pitchFamily="34" charset="0"/>
              </a:rPr>
              <a:t>I need to continue </a:t>
            </a:r>
            <a:r>
              <a:rPr lang="en-US" sz="30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serving</a:t>
            </a:r>
            <a:r>
              <a:rPr lang="en-US" sz="3000" b="1" dirty="0">
                <a:solidFill>
                  <a:schemeClr val="tx1"/>
                </a:solidFill>
                <a:latin typeface="Arial Black" panose="020B0A04020102020204" pitchFamily="34" charset="0"/>
              </a:rPr>
              <a:t> God when times get </a:t>
            </a:r>
            <a:r>
              <a:rPr lang="en-US" sz="3000" b="1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tough</a:t>
            </a:r>
            <a:r>
              <a:rPr lang="en-US" sz="30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  <a:endParaRPr lang="en-US" sz="3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6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24475"/>
          </a:xfrm>
        </p:spPr>
        <p:txBody>
          <a:bodyPr/>
          <a:lstStyle/>
          <a:p>
            <a:pPr algn="ctr"/>
            <a:r>
              <a:rPr lang="en-US" sz="4800" b="1" dirty="0" smtClean="0"/>
              <a:t>What does that mean to me?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 Black" panose="020B0A04020102020204" pitchFamily="34" charset="0"/>
              </a:rPr>
              <a:t>My </a:t>
            </a:r>
            <a:r>
              <a:rPr lang="en-US" sz="3200" b="1" u="sng" dirty="0">
                <a:latin typeface="Arial Black" panose="020B0A04020102020204" pitchFamily="34" charset="0"/>
              </a:rPr>
              <a:t>witness</a:t>
            </a:r>
            <a:r>
              <a:rPr lang="en-US" sz="3200" b="1" dirty="0">
                <a:latin typeface="Arial Black" panose="020B0A04020102020204" pitchFamily="34" charset="0"/>
              </a:rPr>
              <a:t> should be </a:t>
            </a:r>
            <a:r>
              <a:rPr lang="en-US" sz="3200" b="1" u="sng" dirty="0">
                <a:latin typeface="Arial Black" panose="020B0A04020102020204" pitchFamily="34" charset="0"/>
              </a:rPr>
              <a:t>clear</a:t>
            </a:r>
            <a:r>
              <a:rPr lang="en-US" sz="3200" b="1" dirty="0">
                <a:latin typeface="Arial Black" panose="020B0A04020102020204" pitchFamily="34" charset="0"/>
              </a:rPr>
              <a:t>.</a:t>
            </a:r>
            <a:endParaRPr lang="en-US" sz="3200" b="1" dirty="0">
              <a:latin typeface="Arial Black" panose="020B0A04020102020204" pitchFamily="34" charset="0"/>
            </a:endParaRPr>
          </a:p>
          <a:p>
            <a:pPr lvl="1"/>
            <a:r>
              <a:rPr lang="en-US" sz="3000" b="1" dirty="0">
                <a:solidFill>
                  <a:schemeClr val="tx1"/>
                </a:solidFill>
                <a:latin typeface="Arial Black" panose="020B0A04020102020204" pitchFamily="34" charset="0"/>
              </a:rPr>
              <a:t>My </a:t>
            </a:r>
            <a:r>
              <a:rPr lang="en-US" sz="30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testimony</a:t>
            </a:r>
            <a:r>
              <a:rPr lang="en-US" sz="3000" b="1" dirty="0">
                <a:solidFill>
                  <a:schemeClr val="tx1"/>
                </a:solidFill>
                <a:latin typeface="Arial Black" panose="020B0A04020102020204" pitchFamily="34" charset="0"/>
              </a:rPr>
              <a:t> must lead others </a:t>
            </a:r>
            <a:r>
              <a:rPr lang="en-US" sz="30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toward</a:t>
            </a:r>
            <a:r>
              <a:rPr lang="en-US" sz="3000" b="1" dirty="0">
                <a:solidFill>
                  <a:schemeClr val="tx1"/>
                </a:solidFill>
                <a:latin typeface="Arial Black" panose="020B0A04020102020204" pitchFamily="34" charset="0"/>
              </a:rPr>
              <a:t> Christ.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  <a:latin typeface="Arial Black" panose="020B0A04020102020204" pitchFamily="34" charset="0"/>
              </a:rPr>
              <a:t>My </a:t>
            </a:r>
            <a:r>
              <a:rPr lang="en-US" sz="30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identity</a:t>
            </a:r>
            <a:r>
              <a:rPr lang="en-US" sz="3000" b="1" dirty="0">
                <a:solidFill>
                  <a:schemeClr val="tx1"/>
                </a:solidFill>
                <a:latin typeface="Arial Black" panose="020B0A04020102020204" pitchFamily="34" charset="0"/>
              </a:rPr>
              <a:t> must be determined by my </a:t>
            </a:r>
            <a:r>
              <a:rPr lang="en-US" sz="30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faith</a:t>
            </a:r>
            <a:r>
              <a:rPr lang="en-US" sz="3000" b="1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  <a:latin typeface="Arial Black" panose="020B0A04020102020204" pitchFamily="34" charset="0"/>
              </a:rPr>
              <a:t>My </a:t>
            </a:r>
            <a:r>
              <a:rPr lang="en-US" sz="30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hope</a:t>
            </a:r>
            <a:r>
              <a:rPr lang="en-US" sz="3000" b="1" dirty="0">
                <a:solidFill>
                  <a:schemeClr val="tx1"/>
                </a:solidFill>
                <a:latin typeface="Arial Black" panose="020B0A04020102020204" pitchFamily="34" charset="0"/>
              </a:rPr>
              <a:t>, </a:t>
            </a:r>
            <a:r>
              <a:rPr lang="en-US" sz="30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love</a:t>
            </a:r>
            <a:r>
              <a:rPr lang="en-US" sz="3000" b="1" dirty="0">
                <a:solidFill>
                  <a:schemeClr val="tx1"/>
                </a:solidFill>
                <a:latin typeface="Arial Black" panose="020B0A04020102020204" pitchFamily="34" charset="0"/>
              </a:rPr>
              <a:t> and </a:t>
            </a:r>
            <a:r>
              <a:rPr lang="en-US" sz="30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faith</a:t>
            </a:r>
            <a:r>
              <a:rPr lang="en-US" sz="3000" b="1" dirty="0">
                <a:solidFill>
                  <a:schemeClr val="tx1"/>
                </a:solidFill>
                <a:latin typeface="Arial Black" panose="020B0A04020102020204" pitchFamily="34" charset="0"/>
              </a:rPr>
              <a:t> must be </a:t>
            </a:r>
            <a:r>
              <a:rPr lang="en-US" sz="3000" b="1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mature</a:t>
            </a:r>
            <a:r>
              <a:rPr lang="en-US" sz="30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  <a:endParaRPr lang="en-US" sz="3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03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292</TotalTime>
  <Words>212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Encouragement From the Past</vt:lpstr>
      <vt:lpstr>Encouragement From the Past</vt:lpstr>
      <vt:lpstr>Encouragement From the Past</vt:lpstr>
      <vt:lpstr>Encouragement From the Past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Comfort of God’s Judgment</dc:title>
  <dc:creator>Pastor Trevor Guiles</dc:creator>
  <cp:lastModifiedBy>Pastor Trevor Guiles</cp:lastModifiedBy>
  <cp:revision>28</cp:revision>
  <dcterms:created xsi:type="dcterms:W3CDTF">2014-10-26T12:47:06Z</dcterms:created>
  <dcterms:modified xsi:type="dcterms:W3CDTF">2015-01-03T17:39:29Z</dcterms:modified>
</cp:coreProperties>
</file>