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66" r:id="rId5"/>
    <p:sldId id="262" r:id="rId6"/>
    <p:sldId id="263" r:id="rId7"/>
    <p:sldId id="270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70" d="100"/>
          <a:sy n="70" d="100"/>
        </p:scale>
        <p:origin x="-2814" y="-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B1FF71CE-B899-4B2B-848D-9F12F0C901B6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5397606D-E5C4-4C2F-8241-EC2663EF1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102CF1CA-F464-4B29-B867-EAF8A9B936E3}" type="datetime1">
              <a:rPr lang="en-US" smtClean="0"/>
              <a:pPr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058CB827-F132-4DF6-9FB9-4035A4C798EF}" type="datetime1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1A92A601-7D32-4ED7-AD1A-974B6DDBDCDC}" type="datetime1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63A17B41-4A0C-4639-A132-E5C8F99A4BE8}" type="datetime1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BE9967FD-6084-4075-993E-77EC8038773F}" type="datetime1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3B988B47-74BA-4873-ADAE-EB0120124E83}" type="datetime1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93CF52C1-9A39-494C-9977-BBEFAB872C1F}" type="datetime1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CD1EACE2-EA00-4376-9A66-47ABB8B02CF5}" type="datetime1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God’s Generosity in Us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Samuel </a:t>
            </a:r>
            <a:r>
              <a:rPr lang="en-US" sz="3600" b="1" dirty="0" smtClean="0"/>
              <a:t>30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749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David </a:t>
            </a:r>
            <a:r>
              <a:rPr lang="en-US" b="1" dirty="0" smtClean="0"/>
              <a:t>&amp; his men experience great </a:t>
            </a:r>
            <a:r>
              <a:rPr lang="en-US" b="1" u="sng" dirty="0" smtClean="0"/>
              <a:t>distress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They </a:t>
            </a:r>
            <a:r>
              <a:rPr lang="en-US" sz="3200" b="1" dirty="0" smtClean="0"/>
              <a:t>found </a:t>
            </a:r>
            <a:r>
              <a:rPr lang="en-US" sz="3200" b="1" u="sng" dirty="0" smtClean="0"/>
              <a:t>everything</a:t>
            </a:r>
            <a:r>
              <a:rPr lang="en-US" sz="3200" b="1" dirty="0" smtClean="0"/>
              <a:t> destroyed.</a:t>
            </a:r>
          </a:p>
          <a:p>
            <a:r>
              <a:rPr lang="en-US" sz="3200" b="1" dirty="0" smtClean="0"/>
              <a:t>They </a:t>
            </a:r>
            <a:r>
              <a:rPr lang="en-US" sz="3200" b="1" dirty="0" smtClean="0"/>
              <a:t>found their </a:t>
            </a:r>
            <a:r>
              <a:rPr lang="en-US" sz="3200" b="1" u="sng" dirty="0" smtClean="0"/>
              <a:t>families</a:t>
            </a:r>
            <a:r>
              <a:rPr lang="en-US" sz="3200" b="1" dirty="0" smtClean="0"/>
              <a:t> were taken.</a:t>
            </a:r>
          </a:p>
          <a:p>
            <a:r>
              <a:rPr lang="en-US" sz="3200" b="1" dirty="0" smtClean="0"/>
              <a:t>They </a:t>
            </a:r>
            <a:r>
              <a:rPr lang="en-US" sz="3200" b="1" dirty="0" smtClean="0"/>
              <a:t>were </a:t>
            </a:r>
            <a:r>
              <a:rPr lang="en-US" sz="3200" b="1" u="sng" dirty="0" smtClean="0"/>
              <a:t>overcome</a:t>
            </a:r>
            <a:r>
              <a:rPr lang="en-US" sz="3200" b="1" dirty="0" smtClean="0"/>
              <a:t> with </a:t>
            </a:r>
            <a:r>
              <a:rPr lang="en-US" sz="3200" b="1" u="sng" dirty="0" smtClean="0"/>
              <a:t>grief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David </a:t>
            </a:r>
            <a:r>
              <a:rPr lang="en-US" sz="3200" b="1" dirty="0" smtClean="0"/>
              <a:t>sought </a:t>
            </a:r>
            <a:r>
              <a:rPr lang="en-US" sz="3200" b="1" u="sng" dirty="0" smtClean="0"/>
              <a:t>God’s</a:t>
            </a:r>
            <a:r>
              <a:rPr lang="en-US" sz="3200" b="1" dirty="0" smtClean="0"/>
              <a:t> direction.</a:t>
            </a:r>
          </a:p>
          <a:p>
            <a:r>
              <a:rPr lang="en-US" sz="3200" b="1" dirty="0" smtClean="0"/>
              <a:t>They </a:t>
            </a:r>
            <a:r>
              <a:rPr lang="en-US" sz="3200" b="1" dirty="0" smtClean="0"/>
              <a:t>were </a:t>
            </a:r>
            <a:r>
              <a:rPr lang="en-US" sz="3200" b="1" u="sng" dirty="0" smtClean="0"/>
              <a:t>worn</a:t>
            </a:r>
            <a:r>
              <a:rPr lang="en-US" sz="3200" b="1" dirty="0" smtClean="0"/>
              <a:t> </a:t>
            </a:r>
            <a:r>
              <a:rPr lang="en-US" sz="3200" b="1" dirty="0" smtClean="0"/>
              <a:t>out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622723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David </a:t>
            </a:r>
            <a:r>
              <a:rPr lang="en-US" b="1" dirty="0" smtClean="0"/>
              <a:t>&amp; his men defeated the </a:t>
            </a:r>
            <a:r>
              <a:rPr lang="en-US" b="1" dirty="0" err="1" smtClean="0"/>
              <a:t>Amalekites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u="sng" dirty="0" smtClean="0"/>
              <a:t>God</a:t>
            </a:r>
            <a:r>
              <a:rPr lang="en-US" sz="3200" b="1" dirty="0" smtClean="0"/>
              <a:t> </a:t>
            </a:r>
            <a:r>
              <a:rPr lang="en-US" sz="3200" b="1" dirty="0" smtClean="0"/>
              <a:t>led them to a </a:t>
            </a:r>
            <a:r>
              <a:rPr lang="en-US" sz="3200" b="1" u="sng" dirty="0" smtClean="0"/>
              <a:t>guide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They </a:t>
            </a:r>
            <a:r>
              <a:rPr lang="en-US" sz="3200" b="1" dirty="0" smtClean="0"/>
              <a:t>treated the </a:t>
            </a:r>
            <a:r>
              <a:rPr lang="en-US" sz="3200" b="1" u="sng" dirty="0" smtClean="0"/>
              <a:t>guide</a:t>
            </a:r>
            <a:r>
              <a:rPr lang="en-US" sz="3200" b="1" dirty="0" smtClean="0"/>
              <a:t> with </a:t>
            </a:r>
            <a:r>
              <a:rPr lang="en-US" sz="3200" b="1" u="sng" dirty="0" smtClean="0"/>
              <a:t>compassion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They </a:t>
            </a:r>
            <a:r>
              <a:rPr lang="en-US" sz="3200" b="1" dirty="0" smtClean="0"/>
              <a:t>came upon the </a:t>
            </a:r>
            <a:r>
              <a:rPr lang="en-US" sz="3200" b="1" u="sng" dirty="0" smtClean="0"/>
              <a:t>celebrating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Amalekites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They </a:t>
            </a:r>
            <a:r>
              <a:rPr lang="en-US" sz="3200" b="1" dirty="0" smtClean="0"/>
              <a:t>were given a </a:t>
            </a:r>
            <a:r>
              <a:rPr lang="en-US" sz="3200" b="1" u="sng" dirty="0" smtClean="0"/>
              <a:t>great victory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They </a:t>
            </a:r>
            <a:r>
              <a:rPr lang="en-US" sz="3200" b="1" dirty="0" smtClean="0"/>
              <a:t>were blessed with everything </a:t>
            </a:r>
            <a:r>
              <a:rPr lang="en-US" sz="3200" b="1" u="sng" dirty="0" smtClean="0"/>
              <a:t>recovered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305922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David </a:t>
            </a:r>
            <a:r>
              <a:rPr lang="en-US" b="1" dirty="0" smtClean="0"/>
              <a:t>modeled generosity to his men.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David </a:t>
            </a:r>
            <a:r>
              <a:rPr lang="en-US" sz="3200" b="1" u="sng" dirty="0" smtClean="0"/>
              <a:t>defended</a:t>
            </a:r>
            <a:r>
              <a:rPr lang="en-US" sz="3200" b="1" dirty="0" smtClean="0"/>
              <a:t> those who </a:t>
            </a:r>
            <a:r>
              <a:rPr lang="en-US" sz="3200" b="1" u="sng" dirty="0" smtClean="0"/>
              <a:t>stayed</a:t>
            </a:r>
            <a:r>
              <a:rPr lang="en-US" sz="3200" b="1" dirty="0" smtClean="0"/>
              <a:t> behind.</a:t>
            </a:r>
          </a:p>
          <a:p>
            <a:r>
              <a:rPr lang="en-US" sz="3200" b="1" dirty="0" smtClean="0"/>
              <a:t>David </a:t>
            </a:r>
            <a:r>
              <a:rPr lang="en-US" sz="3200" b="1" u="sng" dirty="0" smtClean="0"/>
              <a:t>restored</a:t>
            </a:r>
            <a:r>
              <a:rPr lang="en-US" sz="3200" b="1" dirty="0" smtClean="0"/>
              <a:t> all their </a:t>
            </a:r>
            <a:r>
              <a:rPr lang="en-US" sz="3200" b="1" u="sng" dirty="0" smtClean="0"/>
              <a:t>losses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David </a:t>
            </a:r>
            <a:r>
              <a:rPr lang="en-US" sz="3200" b="1" u="sng" dirty="0" smtClean="0"/>
              <a:t>gave</a:t>
            </a:r>
            <a:r>
              <a:rPr lang="en-US" sz="3200" b="1" dirty="0" smtClean="0"/>
              <a:t> the </a:t>
            </a:r>
            <a:r>
              <a:rPr lang="en-US" sz="3200" b="1" u="sng" dirty="0" smtClean="0"/>
              <a:t>excess</a:t>
            </a:r>
            <a:r>
              <a:rPr lang="en-US" sz="3200" b="1" dirty="0" smtClean="0"/>
              <a:t> </a:t>
            </a:r>
            <a:r>
              <a:rPr lang="en-US" sz="3200" b="1" dirty="0" smtClean="0"/>
              <a:t>away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1793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877908" cy="1154097"/>
          </a:xfrm>
        </p:spPr>
        <p:txBody>
          <a:bodyPr>
            <a:normAutofit/>
          </a:bodyPr>
          <a:lstStyle/>
          <a:p>
            <a:r>
              <a:rPr lang="en-US" b="1" dirty="0"/>
              <a:t>What does that mean to </a:t>
            </a:r>
            <a:r>
              <a:rPr lang="en-US" b="1" dirty="0" smtClean="0"/>
              <a:t>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/>
              <a:t>Weekly memory verse</a:t>
            </a:r>
            <a:r>
              <a:rPr lang="en-US" sz="3200" b="1" dirty="0" smtClean="0"/>
              <a:t>:</a:t>
            </a:r>
          </a:p>
          <a:p>
            <a:pPr marL="45720" indent="0" algn="ctr">
              <a:buNone/>
            </a:pPr>
            <a:r>
              <a:rPr lang="en-US" sz="3200" b="1" dirty="0" smtClean="0"/>
              <a:t>1 Samuel 30:7</a:t>
            </a:r>
            <a:endParaRPr lang="en-US" sz="3200" b="1" dirty="0" smtClean="0"/>
          </a:p>
          <a:p>
            <a:pPr marL="45720" indent="0" algn="ctr">
              <a:buNone/>
            </a:pPr>
            <a:r>
              <a:rPr lang="en-US" sz="3200" b="1" dirty="0" smtClean="0"/>
              <a:t>“And David said to </a:t>
            </a:r>
            <a:r>
              <a:rPr lang="en-US" sz="3200" b="1" dirty="0" err="1" smtClean="0"/>
              <a:t>Abiathar</a:t>
            </a:r>
            <a:r>
              <a:rPr lang="en-US" sz="3200" b="1" dirty="0" smtClean="0"/>
              <a:t> the priest, the son of </a:t>
            </a:r>
            <a:r>
              <a:rPr lang="en-US" sz="3200" b="1" dirty="0" err="1" smtClean="0"/>
              <a:t>Ahimelech</a:t>
            </a:r>
            <a:r>
              <a:rPr lang="en-US" sz="3200" b="1" dirty="0" smtClean="0"/>
              <a:t>, </a:t>
            </a:r>
            <a:r>
              <a:rPr lang="en-US" sz="3200" b="1" dirty="0" smtClean="0"/>
              <a:t>‘Bring </a:t>
            </a:r>
            <a:r>
              <a:rPr lang="en-US" sz="3200" b="1" dirty="0" smtClean="0"/>
              <a:t>me the ephod</a:t>
            </a:r>
            <a:r>
              <a:rPr lang="en-US" sz="3200" b="1" dirty="0" smtClean="0"/>
              <a:t>.’ </a:t>
            </a:r>
            <a:r>
              <a:rPr lang="en-US" sz="3200" b="1" dirty="0" smtClean="0"/>
              <a:t>So </a:t>
            </a:r>
            <a:r>
              <a:rPr lang="en-US" sz="3200" b="1" dirty="0" err="1" smtClean="0"/>
              <a:t>Abiathar</a:t>
            </a:r>
            <a:r>
              <a:rPr lang="en-US" sz="3200" b="1" dirty="0" smtClean="0"/>
              <a:t> brought the ephod to David.”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93358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8229600" cy="11540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Where do I </a:t>
            </a:r>
            <a:r>
              <a:rPr lang="en-US" b="1" u="sng" dirty="0" smtClean="0"/>
              <a:t>turn</a:t>
            </a:r>
            <a:r>
              <a:rPr lang="en-US" b="1" dirty="0" smtClean="0"/>
              <a:t> in times of </a:t>
            </a:r>
            <a:r>
              <a:rPr lang="en-US" b="1" u="sng" dirty="0" smtClean="0"/>
              <a:t>distress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 all experience times of </a:t>
            </a:r>
            <a:r>
              <a:rPr lang="en-US" sz="3200" b="1" u="sng" dirty="0" smtClean="0"/>
              <a:t>distress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Times of </a:t>
            </a:r>
            <a:r>
              <a:rPr lang="en-US" sz="3200" b="1" u="sng" dirty="0" smtClean="0"/>
              <a:t>distress</a:t>
            </a:r>
            <a:r>
              <a:rPr lang="en-US" sz="3200" b="1" dirty="0" smtClean="0"/>
              <a:t> should push us </a:t>
            </a:r>
            <a:r>
              <a:rPr lang="en-US" sz="3200" b="1" u="sng" dirty="0" smtClean="0"/>
              <a:t>closer</a:t>
            </a:r>
            <a:r>
              <a:rPr lang="en-US" sz="3200" b="1" dirty="0" smtClean="0"/>
              <a:t> to God</a:t>
            </a:r>
            <a:r>
              <a:rPr lang="en-US" sz="3200" b="1" dirty="0" smtClean="0"/>
              <a:t>.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12201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8229600" cy="11540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Where do I </a:t>
            </a:r>
            <a:r>
              <a:rPr lang="en-US" b="1" u="sng" dirty="0" smtClean="0"/>
              <a:t>turn</a:t>
            </a:r>
            <a:r>
              <a:rPr lang="en-US" b="1" dirty="0" smtClean="0"/>
              <a:t> in times of </a:t>
            </a:r>
            <a:r>
              <a:rPr lang="en-US" b="1" u="sng" dirty="0" smtClean="0"/>
              <a:t>distress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 </a:t>
            </a:r>
            <a:r>
              <a:rPr lang="en-US" sz="3200" b="1" dirty="0" smtClean="0"/>
              <a:t>all experience times of </a:t>
            </a:r>
            <a:r>
              <a:rPr lang="en-US" sz="3200" b="1" u="sng" dirty="0" smtClean="0"/>
              <a:t>exhaustion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Times of </a:t>
            </a:r>
            <a:r>
              <a:rPr lang="en-US" sz="3200" b="1" u="sng" dirty="0" smtClean="0"/>
              <a:t>exhaustion</a:t>
            </a:r>
            <a:r>
              <a:rPr lang="en-US" sz="3200" b="1" dirty="0" smtClean="0"/>
              <a:t> should push us </a:t>
            </a:r>
            <a:r>
              <a:rPr lang="en-US" sz="3200" b="1" u="sng" dirty="0" smtClean="0"/>
              <a:t>closer</a:t>
            </a:r>
            <a:r>
              <a:rPr lang="en-US" sz="3200" b="1" dirty="0" smtClean="0"/>
              <a:t> to God</a:t>
            </a:r>
            <a:r>
              <a:rPr lang="en-US" sz="3200" b="1" dirty="0" smtClean="0"/>
              <a:t>.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12201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8229600" cy="11540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 need to </a:t>
            </a:r>
            <a:r>
              <a:rPr lang="en-US" b="1" u="sng" dirty="0" smtClean="0"/>
              <a:t>trust</a:t>
            </a:r>
            <a:r>
              <a:rPr lang="en-US" b="1" dirty="0" smtClean="0"/>
              <a:t> God in the </a:t>
            </a:r>
            <a:r>
              <a:rPr lang="en-US" b="1" u="sng" dirty="0" smtClean="0"/>
              <a:t>tough</a:t>
            </a:r>
            <a:r>
              <a:rPr lang="en-US" b="1" dirty="0" smtClean="0"/>
              <a:t> </a:t>
            </a:r>
            <a:r>
              <a:rPr lang="en-US" b="1" dirty="0" smtClean="0"/>
              <a:t>times.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God </a:t>
            </a:r>
            <a:r>
              <a:rPr lang="en-US" sz="3200" b="1" u="sng" dirty="0" smtClean="0"/>
              <a:t>leads</a:t>
            </a:r>
            <a:r>
              <a:rPr lang="en-US" sz="3200" b="1" dirty="0" smtClean="0"/>
              <a:t> those who </a:t>
            </a:r>
            <a:r>
              <a:rPr lang="en-US" sz="3200" b="1" u="sng" dirty="0" smtClean="0"/>
              <a:t>follow</a:t>
            </a:r>
            <a:r>
              <a:rPr lang="en-US" sz="3200" b="1" dirty="0" smtClean="0"/>
              <a:t> Him by faith.</a:t>
            </a:r>
          </a:p>
          <a:p>
            <a:r>
              <a:rPr lang="en-US" sz="3200" b="1" dirty="0" smtClean="0"/>
              <a:t>I need to have </a:t>
            </a:r>
            <a:r>
              <a:rPr lang="en-US" sz="3200" b="1" u="sng" dirty="0" smtClean="0"/>
              <a:t>compassion</a:t>
            </a:r>
            <a:r>
              <a:rPr lang="en-US" sz="3200" b="1" dirty="0" smtClean="0"/>
              <a:t> on people!</a:t>
            </a:r>
          </a:p>
          <a:p>
            <a:r>
              <a:rPr lang="en-US" sz="3200" b="1" dirty="0" smtClean="0"/>
              <a:t>How much </a:t>
            </a:r>
            <a:r>
              <a:rPr lang="en-US" sz="3200" b="1" u="sng" dirty="0" smtClean="0"/>
              <a:t>faith</a:t>
            </a:r>
            <a:r>
              <a:rPr lang="en-US" sz="3200" b="1" dirty="0" smtClean="0"/>
              <a:t> do I have in God’s </a:t>
            </a:r>
            <a:r>
              <a:rPr lang="en-US" sz="3200" b="1" u="sng" dirty="0" smtClean="0"/>
              <a:t>power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89427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8229600" cy="1154097"/>
          </a:xfrm>
        </p:spPr>
        <p:txBody>
          <a:bodyPr>
            <a:normAutofit/>
          </a:bodyPr>
          <a:lstStyle/>
          <a:p>
            <a:r>
              <a:rPr lang="en-US" b="1" dirty="0" smtClean="0"/>
              <a:t>I need to model </a:t>
            </a:r>
            <a:r>
              <a:rPr lang="en-US" b="1" u="sng" dirty="0" smtClean="0"/>
              <a:t>generosity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 need </a:t>
            </a:r>
            <a:r>
              <a:rPr lang="en-US" sz="3200" b="1" u="sng" dirty="0" smtClean="0"/>
              <a:t>love</a:t>
            </a:r>
            <a:r>
              <a:rPr lang="en-US" sz="3200" b="1" dirty="0" smtClean="0"/>
              <a:t> and </a:t>
            </a:r>
            <a:r>
              <a:rPr lang="en-US" sz="3200" b="1" u="sng" dirty="0" smtClean="0"/>
              <a:t>generosity</a:t>
            </a:r>
            <a:r>
              <a:rPr lang="en-US" sz="3200" b="1" dirty="0" smtClean="0"/>
              <a:t>, not a judgmental </a:t>
            </a:r>
            <a:r>
              <a:rPr lang="en-US" sz="3200" b="1" u="sng" dirty="0" smtClean="0"/>
              <a:t>superiority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God </a:t>
            </a:r>
            <a:r>
              <a:rPr lang="en-US" sz="3200" b="1" u="sng" dirty="0" smtClean="0"/>
              <a:t>restores</a:t>
            </a:r>
            <a:r>
              <a:rPr lang="en-US" sz="3200" b="1" dirty="0" smtClean="0"/>
              <a:t> all our </a:t>
            </a:r>
            <a:r>
              <a:rPr lang="en-US" sz="3200" b="1" u="sng" dirty="0" smtClean="0"/>
              <a:t>dysfunction</a:t>
            </a:r>
            <a:r>
              <a:rPr lang="en-US" sz="3200" b="1" dirty="0" smtClean="0"/>
              <a:t>. We need to be His </a:t>
            </a:r>
            <a:r>
              <a:rPr lang="en-US" sz="3200" b="1" u="sng" dirty="0" smtClean="0"/>
              <a:t>agents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I need to be </a:t>
            </a:r>
            <a:r>
              <a:rPr lang="en-US" sz="3200" b="1" u="sng" dirty="0" smtClean="0"/>
              <a:t>generous</a:t>
            </a:r>
            <a:r>
              <a:rPr lang="en-US" sz="3200" b="1" dirty="0" smtClean="0"/>
              <a:t> with God’s </a:t>
            </a:r>
            <a:r>
              <a:rPr lang="en-US" sz="3200" b="1" u="sng" dirty="0" smtClean="0"/>
              <a:t>blessings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03252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147</TotalTime>
  <Words>282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God’s Generosity in Us</vt:lpstr>
      <vt:lpstr>David &amp; his men experience great distress.</vt:lpstr>
      <vt:lpstr>David &amp; his men defeated the Amalekites.</vt:lpstr>
      <vt:lpstr>David modeled generosity to his men.</vt:lpstr>
      <vt:lpstr>What does that mean to me?</vt:lpstr>
      <vt:lpstr>Where do I turn in times of distress?</vt:lpstr>
      <vt:lpstr>Where do I turn in times of distress?</vt:lpstr>
      <vt:lpstr>I need to trust God in the tough times.</vt:lpstr>
      <vt:lpstr>I need to model generosity.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18</cp:revision>
  <dcterms:created xsi:type="dcterms:W3CDTF">2014-09-16T21:39:03Z</dcterms:created>
  <dcterms:modified xsi:type="dcterms:W3CDTF">2016-06-12T00:47:14Z</dcterms:modified>
</cp:coreProperties>
</file>